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4th Imam Ziarat 3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اَلسَّلَامُ عَلَيْكَ يَا وَلِيَّ اللَّهِ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اَلسَّلَامُ عَلَيْكَ يَابْنَ رَسُوْلِ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yabna rasūlillāh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on you, O son of the Messenger of Allah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4th Imam Ziarat 3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وَابْنَ وَصِيِّه 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wabna waṣiyyih 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son of his successor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4th Imam Ziarat 3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اَلسَّلَامُ عَلَيْكَ يَا اِمَامَ المُؤْمِنِيْنَ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imāmal mu-minīn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on you, O Imam of the believers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4th Imam Ziarat 3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وَارِثِ الْمُرْسَلِيْنَ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wārithil mur-salīn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inheritor of the Messengers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4th Imam Ziarat 3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اَلسَّلَامُ عَلَيْكَ يَا زَيْنَ الْعَابِدِيْنَ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zaynal `ābidīn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on you, O Zainul Abidin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4th Imam Ziarat 3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سُلَالَةَ الْوَصِيِّيْنَ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sulālatal waṣiyyīn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descendant of the successors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4th Imam Ziarat 3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اَلسَّلَامُ عَلَيْكَ يَا سَيِّدَ السَّاجِدِيْنَ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sayyidas sājidīn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on you, O chief of those who prostrate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4th Imam Ziarat 3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خَيْرَ الدَّاعِيْنَ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khayrad dā`īn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best of those who call (to Allah)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4th Imam Ziarat 3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اَلسَّلَامُ عَلَيْكَ يَا اَبَا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abā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on you, O Abu Muhammad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4th Imam Ziarat 3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عَلِيَّ بْنَ الْحُسَيْنِ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`aliyyabnal ḥusayn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'Ali son of Husayn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4th Imam Ziarat 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اَلسَّلَامُ عَلَيْكَ يَا وَلِيَّ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waliyyallāh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on you, O beloved of Allah,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4th Imam Ziarat 3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رَحْمَةُ اللَّهِ وَبَرَكَاتُهُ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raḥmatullāhi wabarakātuh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mercy of Allah (be on you) and His blessings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4th Imam Ziarat 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صَفِيِّهُ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ṣafiyyih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His chosen one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4th Imam Ziarat 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اَلسَّلَامُ عَلَيْكَ يَا اَمِيْنَ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amīnallāh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on you, O trusted one of Allah,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4th Imam Ziarat 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حَبِيْبَهُ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ḥabībah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His beloved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4th Imam Ziarat 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اَلسَّلَامُ عَلَيْكَ يَا حُجَّةَ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ḥujjatallāh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on you, O proof of Allah,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4th Imam Ziarat 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خَلِيْفَتَهُ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khalīfatah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His representative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4th Imam Ziarat 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اَلسَّلَامُ عَلَيْكَ يَا نَاصِرَ دِيْنِ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 salāmu `alayka yā nāṣira dīnillāh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Peace be on you, O helper of the religion of Allah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4th Imam Ziarat 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خَزِيْنَ عِلْمِهِ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khazīna `ilmih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treasurer of His Knowledge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4th Imam Ziarat 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