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General Ziarat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اَلسَّلَامُ عَلَيْكَ يَا رَسُوْلَ اللَّه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مُحَمَّدِ بْنِ عَلِيٍ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muḥammadibni `aliy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Muhammad son of Ali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General Ziarat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جَعْفَرِ بْنِ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ja`faribni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Ja'far son of Muhammad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General Ziarat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مُسَى بْنِ جَعْفَر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musabni ja`far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Musa son of Ja'far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General Ziarat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وَعَلِيِّ بْنِ مُسَى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wa`aliyyibni musā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Ali son of Musa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General Ziarat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وَمُحَمَّدِ بْنِ عَلِيٍ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wamuḥammadibni `aliy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Muhammad son of Ali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General Ziarat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وَعَلِيِ بْنِ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wa`aliyibni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Ali son of Muhammad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General Ziarat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وَالْحَسَنِ بْنِ عَلِيٍ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walḥasanibni `aliy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Hassan son of Ali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General Ziarat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وَالْحُجَّةِ بْنِ الحَسَنِ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walḥujjatibnil ḥasan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Proof of Allah, son of Hassan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General Ziarat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عَجَّلَ اللَّهُ فَرَجَهُ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`ajjalallāhu farajah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 hasten his reappearance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General Ziarat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سَهَّلَ اللَّهُ مَخْرَجَهُ وَظُهُوْرَهُ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sahhalallāhu makhrajahu waẓuhūrah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 make his reappearance and advent easy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General Ziarat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رَسُوْلَ اللَّه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rasūlallāh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 O Prophet of God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General Ziarat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وَالسَّلَامُ عَلَيْكُم وَرَحْمَةُ اللَّهِ وَبَرَكَاتُهٌ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 salāmu `alaykum waraḥmatullāhi wabarakātuh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of Allah be on all of you and the Mercy of Allah and His Blessings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General Ziarat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اَمِيْرَ المُؤْمِنِيْن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amīral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 O Commander of the Faithfuls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General Ziarat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عَلَيْكِ يَا فَاطِمَةَ الزَّهْرَاءَ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fāṭimataz zahrā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 O Fatimah Zahra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General Ziarat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عَلَيْكِ يَا خَدِيْجَةَ الكُبْرَى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khadījatal kubrā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 O Khadijatal Kubra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General Ziarat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حَسَنَ الْمُجْتَبَى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ḥasanal mujtabā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 O Hassan Al-Mujtaba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General Ziarat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اَبَا عَبْدِللَّهِ الْحُسَيْنِ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abā `abdillāhil ḥusayn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 O Abaa Abdillah, Al-Husayn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General Ziarat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عَلَى تِسْعَةِ الْمَعْصُوْمِىْنَ مِنْ ذُرِّيَّتِكَ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`alā tis`atil ma`ṣūmīna min dhurriyyatik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on the nine Aimmah from your progeny: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General Ziarat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عَلِيِّ بْنِ الحُسَيْنِ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`aliyyibnil ḥusayn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Ali son of Husayn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General Ziarat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