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General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رَسُوْلَ اللَّه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مُحَمَّدِ بْنِ عَلِيٍ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muḥammadibni `aliy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Muhammad son of Ali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جَعْفَرِ بْنِ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ja`faribni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Ja'far son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مُسَى بْنِ جَعْفَر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musabni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Musa son of Ja'far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وَعَلِيِّ بْنِ مُسَى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wa`aliyyibni musā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Ali son of Musa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وَمُحَمَّدِ بْنِ عَلِيٍ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wamuḥammadibni `aliy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Muhammad son of Ali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وَعَلِيِ بْنِ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wa`aliyibni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Ali son of Muhammad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وَالْحَسَنِ بْنِ عَلِيٍ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walḥasanibni `aliy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Hassan son of Ali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وَالْحُجَّةِ بْنِ الحَسَنِ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walḥujjatibnil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Proof of Allah, son of Hassan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عَجَّلَ اللَّهُ فَرَجَهُ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`ajjalallāhu farajah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hasten his reappearance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سَهَّلَ اللَّهُ مَخْرَجَهُ وَظُهُوْرَهُ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sahhalallāhu makhrajahu waẓuhūrah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make his reappearance and advent easy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رَسُوْلَ اللَّه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Prophet of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وَالسَّلَامُ عَلَيْكُم وَرَحْمَةُ اللَّهِ وَبَرَكَاتُهٌ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`alaykum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on all of you and the Mercy of Allah and His Blessings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اَمِيْرَ المُؤْمِنِيْن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Commander of the Faithfuls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فَاطِمَةَ الزَّهْرَاءَ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Fatimah Zahra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خَدِيْجَةَ الكُبْرَى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khadījatal kubrā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Khadijatal Kubra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حَسَنَ الْمُجْتَبَى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ḥasanal mujtabā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Hassan Al-Mujtaba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اَبَا عَبْدِللَّهِ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`abdillāhil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Abaa Abdillah, Al-Husayn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تِسْعَةِ الْمَعْصُوْمِىْنَ مِنْ ذُرِّيَّتِكَ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tis`atil ma`ṣūmīna min dhurriyyatik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the nine Aimmah from your progeny: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عَلِيِّ بْنِ الحُسَيْنِ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`aliyyibnil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Ali son of Husayn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General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