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 id="257" r:id="rId8"/>
    <p:sldId id="258" r:id="rId9"/>
    <p:sldId id="259" r:id="rId10"/>
    <p:sldId id="260" r:id="rId11"/>
    <p:sldId id="261" r:id="rId12"/>
    <p:sldId id="262" r:id="rId13"/>
    <p:sldId id="263" r:id="rId14"/>
    <p:sldId id="264"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printerSettings" Target="printerSettings/printerSettings1.bin"/><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solidFill>
          <a:srgbClr val="EBEBDE"/>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EBEBDE"/>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pic>
        <p:nvPicPr>
          <p:cNvPr id="4" name="Picture 3" descr="icon2.png"/>
          <p:cNvPicPr>
            <a:picLocks noChangeAspect="1"/>
          </p:cNvPicPr>
          <p:nvPr/>
        </p:nvPicPr>
        <p:blipFill>
          <a:blip r:embed="rId2"/>
          <a:stretch>
            <a:fillRect/>
          </a:stretch>
        </p:blipFill>
        <p:spPr>
          <a:xfrm>
            <a:off x="3657600" y="457200"/>
            <a:ext cx="1828800" cy="1829229"/>
          </a:xfrm>
          <a:prstGeom prst="rect">
            <a:avLst/>
          </a:prstGeom>
        </p:spPr>
      </p:pic>
      <p:sp>
        <p:nvSpPr>
          <p:cNvPr id="5" name="TextBox 4"/>
          <p:cNvSpPr txBox="1"/>
          <p:nvPr/>
        </p:nvSpPr>
        <p:spPr>
          <a:xfrm>
            <a:off x="457200" y="2743200"/>
            <a:ext cx="8229600" cy="1371600"/>
          </a:xfrm>
          <a:prstGeom prst="rect">
            <a:avLst/>
          </a:prstGeom>
          <a:noFill/>
        </p:spPr>
        <p:txBody>
          <a:bodyPr wrap="none">
            <a:spAutoFit/>
          </a:bodyPr>
          <a:lstStyle/>
          <a:p>
            <a:pPr algn="ctr">
              <a:defRPr sz="4400" b="1">
                <a:solidFill>
                  <a:srgbClr val="777764"/>
                </a:solidFill>
              </a:defRPr>
            </a:pPr>
            <a:r>
              <a:t>Dua Wahdah</a:t>
            </a:r>
          </a:p>
        </p:txBody>
      </p:sp>
      <p:sp>
        <p:nvSpPr>
          <p:cNvPr id="6" name="TextBox 5"/>
          <p:cNvSpPr txBox="1"/>
          <p:nvPr/>
        </p:nvSpPr>
        <p:spPr>
          <a:xfrm>
            <a:off x="457200" y="4114800"/>
            <a:ext cx="8229600" cy="1828800"/>
          </a:xfrm>
          <a:prstGeom prst="rect">
            <a:avLst/>
          </a:prstGeom>
          <a:noFill/>
        </p:spPr>
        <p:txBody>
          <a:bodyPr wrap="none">
            <a:spAutoFit/>
          </a:bodyPr>
          <a:lstStyle/>
          <a:p>
            <a:pPr algn="ctr">
              <a:defRPr sz="3600">
                <a:solidFill>
                  <a:srgbClr val="898989"/>
                </a:solidFill>
                <a:latin typeface="Sheherazade"/>
              </a:defRPr>
            </a:pPr>
            <a:r>
              <a:t>لَا إِلٰهَ إِلَّا اللَّهُ، إِلٰهًا وَاحِدًا وَ نَحْنُ لَهُ مُسْلِمُوْنَ</a:t>
            </a:r>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بِسْمِ اللَّـهِ الرَّحْمَـٰنِ الرَّحِيمِ</a:t>
            </a:r>
          </a:p>
          <a:p>
            <a:pPr>
              <a:spcAft>
                <a:spcPts val="1200"/>
              </a:spcAft>
            </a:pPr>
          </a:p>
          <a:p>
            <a:pPr algn="ctr">
              <a:defRPr sz="2000" i="1">
                <a:solidFill>
                  <a:srgbClr val="898989"/>
                </a:solidFill>
              </a:defRPr>
            </a:pPr>
            <a:r>
              <a:t>bismil lāhir raḥmānir raḥīm</a:t>
            </a:r>
          </a:p>
          <a:p>
            <a:pPr>
              <a:spcAft>
                <a:spcPts val="1200"/>
              </a:spcAft>
            </a:pPr>
          </a:p>
          <a:p>
            <a:pPr algn="ctr">
              <a:defRPr sz="2800">
                <a:solidFill>
                  <a:srgbClr val="3E5E5C"/>
                </a:solidFill>
              </a:defRPr>
            </a:pPr>
            <a:r>
              <a:t>In the name of Allah, the most Gracious, the most Merciful</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Wahdah</a:t>
            </a:r>
          </a:p>
        </p:txBody>
      </p:sp>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لَا إِلٰهَ إِلَّا اللَّهُ، إِلٰهًا وَاحِدًا وَ نَحْنُ لَهُ مُسْلِمُوْنَ</a:t>
            </a:r>
          </a:p>
          <a:p>
            <a:pPr>
              <a:spcAft>
                <a:spcPts val="1200"/>
              </a:spcAft>
            </a:pPr>
          </a:p>
          <a:p>
            <a:pPr algn="ctr">
              <a:defRPr sz="2000" i="1">
                <a:solidFill>
                  <a:srgbClr val="898989"/>
                </a:solidFill>
              </a:defRPr>
            </a:pPr>
            <a:r>
              <a:t>lā ilāha illallāh, ilāhan wāḥidan wa naḥnu lahu muslimūn</a:t>
            </a:r>
          </a:p>
          <a:p>
            <a:pPr>
              <a:spcAft>
                <a:spcPts val="1200"/>
              </a:spcAft>
            </a:pPr>
          </a:p>
          <a:p>
            <a:pPr algn="ctr">
              <a:defRPr sz="2800">
                <a:solidFill>
                  <a:srgbClr val="3E5E5C"/>
                </a:solidFill>
              </a:defRPr>
            </a:pPr>
            <a:r>
              <a:t>There is no creature or entity worthy of worship except for Allah, the (true) God, the One and we submit to Him (alone)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Wahdah</a:t>
            </a:r>
          </a:p>
        </p:txBody>
      </p:sp>
    </p:spTree>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لَا إِلٰهَ إِلَّا اللَّهُ، وَ لَا نَعْبُدُ إِلَّا إِيَّاهُ، مُخْلِصِيْنَ لَهُ الدِّيْنَ، وَلَوْ كَرِهَ الْمُشْرِكُوْنَ</a:t>
            </a:r>
          </a:p>
          <a:p>
            <a:pPr>
              <a:spcAft>
                <a:spcPts val="1200"/>
              </a:spcAft>
            </a:pPr>
          </a:p>
          <a:p>
            <a:pPr algn="ctr">
              <a:defRPr sz="2000" i="1">
                <a:solidFill>
                  <a:srgbClr val="898989"/>
                </a:solidFill>
              </a:defRPr>
            </a:pPr>
            <a:r>
              <a:t>lā ilāha illallāh, wa lā na`budu illā iyyāh, mukhliṣīna lahud dīn, walaw karihal mushrikūn</a:t>
            </a:r>
          </a:p>
          <a:p>
            <a:pPr>
              <a:spcAft>
                <a:spcPts val="1200"/>
              </a:spcAft>
            </a:pPr>
          </a:p>
          <a:p>
            <a:pPr algn="ctr">
              <a:defRPr sz="2800">
                <a:solidFill>
                  <a:srgbClr val="3E5E5C"/>
                </a:solidFill>
              </a:defRPr>
            </a:pPr>
            <a:r>
              <a:t>There is no creature or entity worthy of worship except for Allah, and we do not worship anyone or anything other than Him, being sincere in our faith (to Him) even though the polytheists detest this!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Wahdah</a:t>
            </a:r>
          </a:p>
        </p:txBody>
      </p:sp>
    </p:spTree>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لَا إِلٰهَ إِلَّا اللَّهُ، رَبُّنَا وَ رَبُّ آبَائِنَا الْاَوَّلِيْنَ</a:t>
            </a:r>
          </a:p>
          <a:p>
            <a:pPr>
              <a:spcAft>
                <a:spcPts val="1200"/>
              </a:spcAft>
            </a:pPr>
          </a:p>
          <a:p>
            <a:pPr algn="ctr">
              <a:defRPr sz="2000" i="1">
                <a:solidFill>
                  <a:srgbClr val="898989"/>
                </a:solidFill>
              </a:defRPr>
            </a:pPr>
            <a:r>
              <a:t>lā ilāha illallāh, rabbunā wa rabbu-ābā-inal awwalīn</a:t>
            </a:r>
          </a:p>
          <a:p>
            <a:pPr>
              <a:spcAft>
                <a:spcPts val="1200"/>
              </a:spcAft>
            </a:pPr>
          </a:p>
          <a:p>
            <a:pPr algn="ctr">
              <a:defRPr sz="2800">
                <a:solidFill>
                  <a:srgbClr val="3E5E5C"/>
                </a:solidFill>
              </a:defRPr>
            </a:pPr>
            <a:r>
              <a:t>There is no creature or entity worthy of worship except for Allah, our Lord and the Lord of our fore-fathers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Wahdah</a:t>
            </a:r>
          </a:p>
        </p:txBody>
      </p:sp>
    </p:spTree>
  </p:cSld>
  <p:clrMapOvr>
    <a:masterClrMapping/>
  </p:clrMapOvr>
</p:sld>
</file>

<file path=ppt/slides/slide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لَا إِلٰهَ إِلَّا اللَّهُ، وَحْدَهُ وَحْدَهُ وَحْدَهُ، أَنْجَزَ وَعْدَهُ، وَنَصَرَ عَبْدَهُ، وَأَعَزَّ جُنْدَهُ</a:t>
            </a:r>
          </a:p>
          <a:p>
            <a:pPr>
              <a:spcAft>
                <a:spcPts val="1200"/>
              </a:spcAft>
            </a:pPr>
          </a:p>
          <a:p>
            <a:pPr algn="ctr">
              <a:defRPr sz="2000" i="1">
                <a:solidFill>
                  <a:srgbClr val="898989"/>
                </a:solidFill>
              </a:defRPr>
            </a:pPr>
            <a:r>
              <a:t>lā ilāha illallāh, waḥdahu waḥdahu waḥdah, anjaza wa`dah, wanaṣara `abdah, wa-a`azza jundah</a:t>
            </a:r>
          </a:p>
          <a:p>
            <a:pPr>
              <a:spcAft>
                <a:spcPts val="1200"/>
              </a:spcAft>
            </a:pPr>
          </a:p>
          <a:p>
            <a:pPr algn="ctr">
              <a:defRPr sz="2800">
                <a:solidFill>
                  <a:srgbClr val="3E5E5C"/>
                </a:solidFill>
              </a:defRPr>
            </a:pPr>
            <a:r>
              <a:t>There is no creature or entity worthy of worship except for Allah, the One, the One, the One, the One who kept His promise and helped His servant and granted esteem to His army</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Wahdah</a:t>
            </a:r>
          </a:p>
        </p:txBody>
      </p:sp>
    </p:spTree>
  </p:cSld>
  <p:clrMapOvr>
    <a:masterClrMapping/>
  </p:clrMapOvr>
</p:sld>
</file>

<file path=ppt/slides/slide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وَهَزَمَ الْأَحْزَابَ وَحْدَهُ، فَلَهُ الْمُلْكُ، وَلَهُ الْحَمْدُ</a:t>
            </a:r>
          </a:p>
          <a:p>
            <a:pPr>
              <a:spcAft>
                <a:spcPts val="1200"/>
              </a:spcAft>
            </a:pPr>
          </a:p>
          <a:p>
            <a:pPr algn="ctr">
              <a:defRPr sz="2000" i="1">
                <a:solidFill>
                  <a:srgbClr val="898989"/>
                </a:solidFill>
              </a:defRPr>
            </a:pPr>
            <a:r>
              <a:t>wahazamal aḥzāba waḥdah, falahul mulk, walahul ḥamd</a:t>
            </a:r>
          </a:p>
          <a:p>
            <a:pPr>
              <a:spcAft>
                <a:spcPts val="1200"/>
              </a:spcAft>
            </a:pPr>
          </a:p>
          <a:p>
            <a:pPr algn="ctr">
              <a:defRPr sz="2800">
                <a:solidFill>
                  <a:srgbClr val="3E5E5C"/>
                </a:solidFill>
              </a:defRPr>
            </a:pPr>
            <a:r>
              <a:t>And who left the other parties alone and abandoned (them). So them to Him belongs the Kingdom and (to Him belongs) the Praise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Wahdah</a:t>
            </a:r>
          </a:p>
        </p:txBody>
      </p:sp>
    </p:spTree>
  </p:cSld>
  <p:clrMapOvr>
    <a:masterClrMapping/>
  </p:clrMapOvr>
</p:sld>
</file>

<file path=ppt/slides/slide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يُحْيِيْ وَيُمِيْتُ، وَيُمِيْتُ وَيُحْيِيْ</a:t>
            </a:r>
          </a:p>
          <a:p>
            <a:pPr>
              <a:spcAft>
                <a:spcPts val="1200"/>
              </a:spcAft>
            </a:pPr>
          </a:p>
          <a:p>
            <a:pPr algn="ctr">
              <a:defRPr sz="2000" i="1">
                <a:solidFill>
                  <a:srgbClr val="898989"/>
                </a:solidFill>
              </a:defRPr>
            </a:pPr>
            <a:r>
              <a:t>yuḥyī wayumīt, wayumītu wayuḥyī</a:t>
            </a:r>
          </a:p>
          <a:p>
            <a:pPr>
              <a:spcAft>
                <a:spcPts val="1200"/>
              </a:spcAft>
            </a:pPr>
          </a:p>
          <a:p>
            <a:pPr algn="ctr">
              <a:defRPr sz="2800">
                <a:solidFill>
                  <a:srgbClr val="3E5E5C"/>
                </a:solidFill>
              </a:defRPr>
            </a:pPr>
            <a:r>
              <a:t>He gives life and causes to dies, and He causes to die and He gives life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Wahdah</a:t>
            </a:r>
          </a:p>
        </p:txBody>
      </p:sp>
    </p:spTree>
  </p:cSld>
  <p:clrMapOvr>
    <a:masterClrMapping/>
  </p:clrMapOvr>
</p:sld>
</file>

<file path=ppt/slides/slide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وَهُوَ حَيٌّ لَا يَمُوْتُ، بِيَدِهِ الْخَيْرُ، وَهُوَ عَلَى كُلِّ شَيْءٍ قَدِيْرٌ</a:t>
            </a:r>
          </a:p>
          <a:p>
            <a:pPr>
              <a:spcAft>
                <a:spcPts val="1200"/>
              </a:spcAft>
            </a:pPr>
          </a:p>
          <a:p>
            <a:pPr algn="ctr">
              <a:defRPr sz="2000" i="1">
                <a:solidFill>
                  <a:srgbClr val="898989"/>
                </a:solidFill>
              </a:defRPr>
            </a:pPr>
            <a:r>
              <a:t>wahuwa ḥayyun lā yamūt, biyadihil khayr, wahuwa `alā kulli shay-in qadīr</a:t>
            </a:r>
          </a:p>
          <a:p>
            <a:pPr>
              <a:spcAft>
                <a:spcPts val="1200"/>
              </a:spcAft>
            </a:pPr>
          </a:p>
          <a:p>
            <a:pPr algn="ctr">
              <a:defRPr sz="2800">
                <a:solidFill>
                  <a:srgbClr val="3E5E5C"/>
                </a:solidFill>
              </a:defRPr>
            </a:pPr>
            <a:r>
              <a:t>And He is the Ever Living and shall never die and in His power is the goodness and He has power over all things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Wahdah</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