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Talqeen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إِسْمَعْ إِفْهَمْ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عَبْدُهُ وَرَسُولُهُ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`abduhu warasūluh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his servant,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وَسَيِّدُ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wasayyidun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chief of the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وَخَاتَمُ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wakhātamul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seal of the Messengers,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عَلِيًّا أَمِيرُ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`aliyyan amīrul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`Ali is the commander of the faithful 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وَسَيِّدُ الْوَصِيِّينَ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wasayyidul waṣiyyīn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chief of the Prophet’s successors,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وَإِمَامٌ افْتَرَضَ اللَّهُ طَاعَتَهُ عَلَى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wa-imāmuniftaraḍallāhu ṭā`atahu `alal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Imam the obedience to whom has been made obligatory upon all people by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الْحَسَنَ وَالْحُسَيْنَ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wa-annal ḥasana walḥusayn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al-Hasan, al-Husayn,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وَعَلِيَّ بْنَ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wa`aliyyabnal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son of al-Husayn,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وَمُحَمَّدَ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wamuḥammadabna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the son of `Ali,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وَجَعْفَرَ بْنَ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waja`farabna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Ja`far the son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إِسْمَعْ إِفْهَمْ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isma` ifham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Listen! Understand!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وَمُوْسَى بْنَ جَعْفَرٍ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wamūsabna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Musa the son of Ja`far,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وَعَلِيَّ بْنَ مُوسٰى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wa`aliyyabna mūsā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son of Musa,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وَمُحَمَّدَ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wamuḥammadabna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the son of `Ali,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وَعَلِيَّ بْنَ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wa`aliyyabna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son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وَالْحَسَنَ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walḥasanabna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al-Hasan the son of `Ali,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وَالْقَائِمَ الْحُجَّةَ الْمَهْدِيَّ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walqā-imal ḥujjatal mahdiyy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Rising, Argument, and well-guided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Allah’s blessings be upon them 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أَئِمَّةُ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a-immatul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are the leaders of the faithful 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وَحُجَجُ اللَّهِ عَلَى الْخَلْقِ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waḥujajullāhi `alal khalqi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arguments of Allah against all of the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وَأَئِمَّتَكَ أَئِمَّةُ هُدىًٰ أَبْرَارٌ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wa-a-immataka a-immatu hudan 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Imams; the immaculate leaders to true guidance.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إِسْمَعْ إِفْهَمْ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isma` ifham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Listen! Understand!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    بْنَ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 ___ ibn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[so-and-so] the son of [so-and-so]!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إِذَا أَتَاكَ الْمَلَكَانِ الْمُقَرَّبَانِ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idhā atākal malakānil muqarrabān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the two archangels come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رَسُولَيْنِ مِنْ عِنْدِ اللَّهِ تَبَارَكَ وَتَعَالَىٰ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rasūlayni min `indillāhi tabāraka wata`ālā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two messengers from Allah the All-blessed and All-exalted,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وَسَأَلاَكَ عَنْ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wasa-alāka `an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asked you about your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وَعَنْ نَبِيِّكَ وَعَنْ 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 nabiyyika wa`an 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prophet, your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وَعَنْ كِتَابِكَ وَعَنْ قِبْلَتِكَ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 kitābika wa`an qiblatik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book, your direction,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وَعَنْ أَئِمَّتِكَ فَلَا تَخَفْ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 a-immatika falā takhaf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Imams, then do not be scared;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وَقُلْ فِيْ جَوَابِهِمَا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 fī jawābihimā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rather, you should, answering them, say,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 جَلَّ جَلاَلُهُ رَبِّي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 jalla jalāluhu rabbī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“Allah, Whose majesty is all-majestic, is my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وَمُحَمَّدٌ صَلَّى اللَّهُ عَلَيْهِ وَ آلِهِ نَبِيِّي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wamuḥammadun ṣallallāhu `alayhi wa ālihi nabiyyī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Muhammad, may Allah bless him and his Household, is my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إِسْمَعْ إِفْهَمْ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isma` ifham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Listen! Understand!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وَالْاِسْلاَمُ دِينِي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wal-islāmu dīnī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Islam is my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وَالْقُرْآنُ كِتَابِي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walqur-ānu kitābī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Qur'an is my book,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وَالْكَعْبَةُ قِبْلَتِي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walka`batu qiblatī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Ka`bah is my direction,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وَأَمِيرُ الْمُؤْمِنِيْنَ عَلِيُّ بْنُ أَبِيْ طَالِبٍ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wa-amīrul mu-minīna `aliyyubnu abī ṭālibin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Commander of the Faithful `Ali the son of Abu-Talib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وَالْحَسَنُ بْنُ عَلِيٍّ الْمُجْتَبَىٰ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walḥasanubnu `aliyyinil mujtabā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al-Hasan the son of `Ali the well-chosen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وَالْحُسَيْنُ بْنُ عَلِيٍّ الشَّهِيدُ بِكَرْبَلاَءَ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walḥusaynubnu `aliyyinsh shahīdu bikar-balā-a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al-Husayn the son of `Ali the martyred in Karbala'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وَعَلِيٌّ زَيْنُ الْعَابِدِيْنَ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wa`aliyyun zaynul `ābidīna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adornment of the worshippers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وَمُحَمَّدٌ بَاقِرُ عِلْمِ النَّبِيِينَ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wamuḥammadun bāqiru `ilmin nabiyīna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who split the knowledge of the Prophets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وَجَعْفَرٌ الصَّادِقُ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waja`faruniṣ ṣādiqu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Ja`far the veracious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وَمُوْسَى الْكَاظِمُ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wamūsal kāẓimu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Musa the suppressor of rage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   يَا     ابْنَ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 ___ ibn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[so-and-so] the son of [so-and-so]!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وَعَلِيٌّ الرِّضَا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wa`aliyyunir riḍā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amicable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وَمُحَمَّدٌ الْجَوَادُ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wamuḥammadunil jawādu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the magnanimous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وَعَلِيٌّ الْهَادِيْ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wa`aliyyunil hādī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guide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وَالْحَسَنُ الْعَسْكَرِيُّ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walḥasanul `askariyyu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al-Hasan the resident of `Askar city is my Imam,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وَالْحُجَّةُ الْمُنْتَظَرُ إِمَامِي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walḥujjatul muntaẓaru imāmī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Awaited argument-person is my Imam.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هٰؤُلاَءِ صَلَوَاتُ اللَّهِ عَلَيْهِمْ أَجْمَعِينَ أَئِمَّتِي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hā-ulā-i ṣalawātullāhi `alayhim ajma`īna a-immatī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These, may Allah’s blessings be upon all of them, are my Imams,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وَسَادَتِيْ وَقَادَتِيْ وَشُفَعَائِي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wasādatī waqādatī washufa`ā-ī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chiefs, my leaders, and my interceders.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بِهِمْ أَتَوَلَّىٰ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bihim atawallā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loyal to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أَعْدَائِهِمْ أَتَبَرَّأُ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a`dā-ihim atabarra-u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repudiate their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الدُّنْيَا وَالْآخِرَةِ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world and the Hereafter.”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هَلْ أَنْتَ عَلَى الْعَهْدِ الَّذِيْ فَارَقْتَنَا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hal anta `alal `ahdil ladhī fāraqtanā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Are you still keeping the covenant on which you have departed us: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اِعْلَمْ يَا     اِبْنَ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i`lam ya ___ ibn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it known to you, O [so-and-so] the son of [so-and-so],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أَنَّ اللَّهَ تَبَارَكَ وَتَعَالَى نِعْمَ الرَّبُّ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annallāha tabāraka wata`ālā ni`mar rabb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Allah the All-blessed and All-exalted is the most excellent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مُحَمَّدًا صَلَّى اللَّهُ عَلَيْهِ وَ آلِهِ نِعْمَ الرَّسُولُ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muḥammadan ṣallallāhu `alayhi wa ālihi ni`mar rasūl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Muhammad, may Allah bless him and his Household, is the most excellent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أَمِيرَ الْمُؤْمِنِيْنَ عَلِيَّ بْنَ أَبِيْ طَالِبٍ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amīral mu-minīna `aliyyabna abī ṭālib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Commander of the Faithful `Ali the son of Abu-Talib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وَأَوْلاَدَهُ الْاَئِمَّةَ الْاَحَدَ عَشَرَ نِعْمَ الْاَئِمَّةُ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wa-awlādahul a-immatal aḥada `ashara ni`mal a-immah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eleven Imams who are his descendants are the most excellent Imams,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مَا جَاءَ بِهِ مُحَمَّدٌ صَلَّى اللَّهُ عَلَيْهِ وَ آلِهِ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mā jā-a bihi muḥammadun ṣallallāhu `alayhi wa ālihi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whatever has been conveyed by Muhammad, may Allah bless him and his Household,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الْمَوْتَ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wa-annal mawta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death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وَسُؤَالَ مُنْكَرٍ وَنَكِيرٍ فِيْ الْقَبْرِ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wasu-āla munkarin wanakīrin fil qabri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interrogation of Munkar and Nakir in the grave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وَالْبَعْثَ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walba`tha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raising from the dead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وَالنُّشُورَ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nushūra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Resurrection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شَهَادَةِ أَنْ 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shahādati an 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bear witness that there is no god save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وَالصِّرَاطَ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 ṣirāṭa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Discriminating Bridge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وَالْمِيزَانَ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walmīzāna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Scale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وَتَطَايُرَ الْكُتُبِ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wataṭāyural kutubi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dispersion of the records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وَالْجَنَّةَ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waljannata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Paradise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وَالنَّارَ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nāra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Fire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السَّاعَةَ آتِيَةٌ لَا رَيْبَ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wa-annas sā`ata-ātiyatun lā rayba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Hour (of Resurrection) shall come; there is no doubt about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اللَّهَ يَبْعَثُ مَنْ فِيْ الْقُبُورِ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wa-annallāha yab`athu man fil qubūr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Allah shall resurrect those who are in graves.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the prompter should ask: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   أَفَهِمْتَ يَا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afahimta yā ____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you understand, O [so-and-so]?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According to a reported tradition, when a dead person is addressed these words, he answers, “Yes, I understand.” The prompter should then say these words: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وَحْدَهُ لَا شَرِيكَ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waḥdahu lā 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One and Only and having no associate,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ثَبَّتَكَ اللَّهُ بِالْقَوْلِ الثَّابِتِ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thabbatakallāhu bil qawlith thābit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confirm you with the sure word.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هَدَاكَ اللَّهُ إِلٰى صِرَاطٍ مُسْتَقِيمٍ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hadākallāhu ilā ṣirāṭin mustaqīm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guide you to a straight path.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عَرَّفَ اللَّهُ بَيْنَكَ وَبَيْنَ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`arrafallāhu baynaka wabayna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introduce you to your leaders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مُسْتَقَرٍّ مِنْ رَحْمَتِهِ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mustaqarrin min raḥmatih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a resting-place of His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جَافِ الْاَرْضَ عَنْ جَنْبَيْهِ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jāfil ar-ḍa `an janbayh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take the earth away lest it touches his two sides,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وَاصْعَدْ بِرُوحِهِ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waṣ`ad birūḥihi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elevate his soul towards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وَلَقِّهِ مِنْكَ بُرْهَانًا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walaqqihi minka bur-hānā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him find demonstration from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عَفْوَكَ عَفْوَكَ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`afwaka `afwak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[I beseech for] Your pardon! [I beseech for] Your pardon!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مُحَمَّدًا 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muḥammadan 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Muhammad, may Allah bless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Talqeen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