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slides/slide172.xml" ContentType="application/vnd.openxmlformats-officedocument.presentationml.slide+xml"/>
  <Override PartName="/ppt/slides/slide173.xml" ContentType="application/vnd.openxmlformats-officedocument.presentationml.slide+xml"/>
  <Override PartName="/ppt/slides/slide174.xml" ContentType="application/vnd.openxmlformats-officedocument.presentationml.slide+xml"/>
  <Override PartName="/ppt/slides/slide175.xml" ContentType="application/vnd.openxmlformats-officedocument.presentationml.slide+xml"/>
  <Override PartName="/ppt/slides/slide176.xml" ContentType="application/vnd.openxmlformats-officedocument.presentationml.slide+xml"/>
  <Override PartName="/ppt/slides/slide177.xml" ContentType="application/vnd.openxmlformats-officedocument.presentationml.slide+xml"/>
  <Override PartName="/ppt/slides/slide178.xml" ContentType="application/vnd.openxmlformats-officedocument.presentationml.slide+xml"/>
  <Override PartName="/ppt/slides/slide179.xml" ContentType="application/vnd.openxmlformats-officedocument.presentationml.slide+xml"/>
  <Override PartName="/ppt/slides/slide18.xml" ContentType="application/vnd.openxmlformats-officedocument.presentationml.slide+xml"/>
  <Override PartName="/ppt/slides/slide180.xml" ContentType="application/vnd.openxmlformats-officedocument.presentationml.slide+xml"/>
  <Override PartName="/ppt/slides/slide181.xml" ContentType="application/vnd.openxmlformats-officedocument.presentationml.slide+xml"/>
  <Override PartName="/ppt/slides/slide182.xml" ContentType="application/vnd.openxmlformats-officedocument.presentationml.slide+xml"/>
  <Override PartName="/ppt/slides/slide183.xml" ContentType="application/vnd.openxmlformats-officedocument.presentationml.slide+xml"/>
  <Override PartName="/ppt/slides/slide184.xml" ContentType="application/vnd.openxmlformats-officedocument.presentationml.slide+xml"/>
  <Override PartName="/ppt/slides/slide185.xml" ContentType="application/vnd.openxmlformats-officedocument.presentationml.slide+xml"/>
  <Override PartName="/ppt/slides/slide186.xml" ContentType="application/vnd.openxmlformats-officedocument.presentationml.slide+xml"/>
  <Override PartName="/ppt/slides/slide187.xml" ContentType="application/vnd.openxmlformats-officedocument.presentationml.slide+xml"/>
  <Override PartName="/ppt/slides/slide188.xml" ContentType="application/vnd.openxmlformats-officedocument.presentationml.slide+xml"/>
  <Override PartName="/ppt/slides/slide189.xml" ContentType="application/vnd.openxmlformats-officedocument.presentationml.slide+xml"/>
  <Override PartName="/ppt/slides/slide19.xml" ContentType="application/vnd.openxmlformats-officedocument.presentationml.slide+xml"/>
  <Override PartName="/ppt/slides/slide190.xml" ContentType="application/vnd.openxmlformats-officedocument.presentationml.slide+xml"/>
  <Override PartName="/ppt/slides/slide191.xml" ContentType="application/vnd.openxmlformats-officedocument.presentationml.slide+xml"/>
  <Override PartName="/ppt/slides/slide192.xml" ContentType="application/vnd.openxmlformats-officedocument.presentationml.slide+xml"/>
  <Override PartName="/ppt/slides/slide193.xml" ContentType="application/vnd.openxmlformats-officedocument.presentationml.slide+xml"/>
  <Override PartName="/ppt/slides/slide194.xml" ContentType="application/vnd.openxmlformats-officedocument.presentationml.slide+xml"/>
  <Override PartName="/ppt/slides/slide195.xml" ContentType="application/vnd.openxmlformats-officedocument.presentationml.slide+xml"/>
  <Override PartName="/ppt/slides/slide196.xml" ContentType="application/vnd.openxmlformats-officedocument.presentationml.slide+xml"/>
  <Override PartName="/ppt/slides/slide197.xml" ContentType="application/vnd.openxmlformats-officedocument.presentationml.slide+xml"/>
  <Override PartName="/ppt/slides/slide198.xml" ContentType="application/vnd.openxmlformats-officedocument.presentationml.slide+xml"/>
  <Override PartName="/ppt/slides/slide19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00.xml" ContentType="application/vnd.openxmlformats-officedocument.presentationml.slide+xml"/>
  <Override PartName="/ppt/slides/slide201.xml" ContentType="application/vnd.openxmlformats-officedocument.presentationml.slide+xml"/>
  <Override PartName="/ppt/slides/slide202.xml" ContentType="application/vnd.openxmlformats-officedocument.presentationml.slide+xml"/>
  <Override PartName="/ppt/slides/slide203.xml" ContentType="application/vnd.openxmlformats-officedocument.presentationml.slide+xml"/>
  <Override PartName="/ppt/slides/slide204.xml" ContentType="application/vnd.openxmlformats-officedocument.presentationml.slide+xml"/>
  <Override PartName="/ppt/slides/slide205.xml" ContentType="application/vnd.openxmlformats-officedocument.presentationml.slide+xml"/>
  <Override PartName="/ppt/slides/slide206.xml" ContentType="application/vnd.openxmlformats-officedocument.presentationml.slide+xml"/>
  <Override PartName="/ppt/slides/slide207.xml" ContentType="application/vnd.openxmlformats-officedocument.presentationml.slide+xml"/>
  <Override PartName="/ppt/slides/slide208.xml" ContentType="application/vnd.openxmlformats-officedocument.presentationml.slide+xml"/>
  <Override PartName="/ppt/slides/slide209.xml" ContentType="application/vnd.openxmlformats-officedocument.presentationml.slide+xml"/>
  <Override PartName="/ppt/slides/slide21.xml" ContentType="application/vnd.openxmlformats-officedocument.presentationml.slide+xml"/>
  <Override PartName="/ppt/slides/slide210.xml" ContentType="application/vnd.openxmlformats-officedocument.presentationml.slide+xml"/>
  <Override PartName="/ppt/slides/slide211.xml" ContentType="application/vnd.openxmlformats-officedocument.presentationml.slide+xml"/>
  <Override PartName="/ppt/slides/slide212.xml" ContentType="application/vnd.openxmlformats-officedocument.presentationml.slide+xml"/>
  <Override PartName="/ppt/slides/slide213.xml" ContentType="application/vnd.openxmlformats-officedocument.presentationml.slide+xml"/>
  <Override PartName="/ppt/slides/slide214.xml" ContentType="application/vnd.openxmlformats-officedocument.presentationml.slide+xml"/>
  <Override PartName="/ppt/slides/slide215.xml" ContentType="application/vnd.openxmlformats-officedocument.presentationml.slide+xml"/>
  <Override PartName="/ppt/slides/slide216.xml" ContentType="application/vnd.openxmlformats-officedocument.presentationml.slide+xml"/>
  <Override PartName="/ppt/slides/slide217.xml" ContentType="application/vnd.openxmlformats-officedocument.presentationml.slide+xml"/>
  <Override PartName="/ppt/slides/slide218.xml" ContentType="application/vnd.openxmlformats-officedocument.presentationml.slide+xml"/>
  <Override PartName="/ppt/slides/slide219.xml" ContentType="application/vnd.openxmlformats-officedocument.presentationml.slide+xml"/>
  <Override PartName="/ppt/slides/slide22.xml" ContentType="application/vnd.openxmlformats-officedocument.presentationml.slide+xml"/>
  <Override PartName="/ppt/slides/slide220.xml" ContentType="application/vnd.openxmlformats-officedocument.presentationml.slide+xml"/>
  <Override PartName="/ppt/slides/slide221.xml" ContentType="application/vnd.openxmlformats-officedocument.presentationml.slide+xml"/>
  <Override PartName="/ppt/slides/slide222.xml" ContentType="application/vnd.openxmlformats-officedocument.presentationml.slide+xml"/>
  <Override PartName="/ppt/slides/slide223.xml" ContentType="application/vnd.openxmlformats-officedocument.presentationml.slide+xml"/>
  <Override PartName="/ppt/slides/slide224.xml" ContentType="application/vnd.openxmlformats-officedocument.presentationml.slide+xml"/>
  <Override PartName="/ppt/slides/slide225.xml" ContentType="application/vnd.openxmlformats-officedocument.presentationml.slide+xml"/>
  <Override PartName="/ppt/slides/slide226.xml" ContentType="application/vnd.openxmlformats-officedocument.presentationml.slide+xml"/>
  <Override PartName="/ppt/slides/slide227.xml" ContentType="application/vnd.openxmlformats-officedocument.presentationml.slide+xml"/>
  <Override PartName="/ppt/slides/slide228.xml" ContentType="application/vnd.openxmlformats-officedocument.presentationml.slide+xml"/>
  <Override PartName="/ppt/slides/slide229.xml" ContentType="application/vnd.openxmlformats-officedocument.presentationml.slide+xml"/>
  <Override PartName="/ppt/slides/slide23.xml" ContentType="application/vnd.openxmlformats-officedocument.presentationml.slide+xml"/>
  <Override PartName="/ppt/slides/slide230.xml" ContentType="application/vnd.openxmlformats-officedocument.presentationml.slide+xml"/>
  <Override PartName="/ppt/slides/slide231.xml" ContentType="application/vnd.openxmlformats-officedocument.presentationml.slide+xml"/>
  <Override PartName="/ppt/slides/slide232.xml" ContentType="application/vnd.openxmlformats-officedocument.presentationml.slide+xml"/>
  <Override PartName="/ppt/slides/slide233.xml" ContentType="application/vnd.openxmlformats-officedocument.presentationml.slide+xml"/>
  <Override PartName="/ppt/slides/slide234.xml" ContentType="application/vnd.openxmlformats-officedocument.presentationml.slide+xml"/>
  <Override PartName="/ppt/slides/slide235.xml" ContentType="application/vnd.openxmlformats-officedocument.presentationml.slide+xml"/>
  <Override PartName="/ppt/slides/slide236.xml" ContentType="application/vnd.openxmlformats-officedocument.presentationml.slide+xml"/>
  <Override PartName="/ppt/slides/slide237.xml" ContentType="application/vnd.openxmlformats-officedocument.presentationml.slide+xml"/>
  <Override PartName="/ppt/slides/slide238.xml" ContentType="application/vnd.openxmlformats-officedocument.presentationml.slide+xml"/>
  <Override PartName="/ppt/slides/slide239.xml" ContentType="application/vnd.openxmlformats-officedocument.presentationml.slide+xml"/>
  <Override PartName="/ppt/slides/slide24.xml" ContentType="application/vnd.openxmlformats-officedocument.presentationml.slide+xml"/>
  <Override PartName="/ppt/slides/slide240.xml" ContentType="application/vnd.openxmlformats-officedocument.presentationml.slide+xml"/>
  <Override PartName="/ppt/slides/slide241.xml" ContentType="application/vnd.openxmlformats-officedocument.presentationml.slide+xml"/>
  <Override PartName="/ppt/slides/slide242.xml" ContentType="application/vnd.openxmlformats-officedocument.presentationml.slide+xml"/>
  <Override PartName="/ppt/slides/slide243.xml" ContentType="application/vnd.openxmlformats-officedocument.presentationml.slide+xml"/>
  <Override PartName="/ppt/slides/slide244.xml" ContentType="application/vnd.openxmlformats-officedocument.presentationml.slide+xml"/>
  <Override PartName="/ppt/slides/slide245.xml" ContentType="application/vnd.openxmlformats-officedocument.presentationml.slide+xml"/>
  <Override PartName="/ppt/slides/slide246.xml" ContentType="application/vnd.openxmlformats-officedocument.presentationml.slide+xml"/>
  <Override PartName="/ppt/slides/slide247.xml" ContentType="application/vnd.openxmlformats-officedocument.presentationml.slide+xml"/>
  <Override PartName="/ppt/slides/slide248.xml" ContentType="application/vnd.openxmlformats-officedocument.presentationml.slide+xml"/>
  <Override PartName="/ppt/slides/slide249.xml" ContentType="application/vnd.openxmlformats-officedocument.presentationml.slide+xml"/>
  <Override PartName="/ppt/slides/slide25.xml" ContentType="application/vnd.openxmlformats-officedocument.presentationml.slide+xml"/>
  <Override PartName="/ppt/slides/slide250.xml" ContentType="application/vnd.openxmlformats-officedocument.presentationml.slide+xml"/>
  <Override PartName="/ppt/slides/slide251.xml" ContentType="application/vnd.openxmlformats-officedocument.presentationml.slide+xml"/>
  <Override PartName="/ppt/slides/slide252.xml" ContentType="application/vnd.openxmlformats-officedocument.presentationml.slide+xml"/>
  <Override PartName="/ppt/slides/slide253.xml" ContentType="application/vnd.openxmlformats-officedocument.presentationml.slide+xml"/>
  <Override PartName="/ppt/slides/slide254.xml" ContentType="application/vnd.openxmlformats-officedocument.presentationml.slide+xml"/>
  <Override PartName="/ppt/slides/slide255.xml" ContentType="application/vnd.openxmlformats-officedocument.presentationml.slide+xml"/>
  <Override PartName="/ppt/slides/slide256.xml" ContentType="application/vnd.openxmlformats-officedocument.presentationml.slide+xml"/>
  <Override PartName="/ppt/slides/slide257.xml" ContentType="application/vnd.openxmlformats-officedocument.presentationml.slide+xml"/>
  <Override PartName="/ppt/slides/slide258.xml" ContentType="application/vnd.openxmlformats-officedocument.presentationml.slide+xml"/>
  <Override PartName="/ppt/slides/slide259.xml" ContentType="application/vnd.openxmlformats-officedocument.presentationml.slide+xml"/>
  <Override PartName="/ppt/slides/slide26.xml" ContentType="application/vnd.openxmlformats-officedocument.presentationml.slide+xml"/>
  <Override PartName="/ppt/slides/slide260.xml" ContentType="application/vnd.openxmlformats-officedocument.presentationml.slide+xml"/>
  <Override PartName="/ppt/slides/slide261.xml" ContentType="application/vnd.openxmlformats-officedocument.presentationml.slide+xml"/>
  <Override PartName="/ppt/slides/slide262.xml" ContentType="application/vnd.openxmlformats-officedocument.presentationml.slide+xml"/>
  <Override PartName="/ppt/slides/slide263.xml" ContentType="application/vnd.openxmlformats-officedocument.presentationml.slide+xml"/>
  <Override PartName="/ppt/slides/slide264.xml" ContentType="application/vnd.openxmlformats-officedocument.presentationml.slide+xml"/>
  <Override PartName="/ppt/slides/slide265.xml" ContentType="application/vnd.openxmlformats-officedocument.presentationml.slide+xml"/>
  <Override PartName="/ppt/slides/slide266.xml" ContentType="application/vnd.openxmlformats-officedocument.presentationml.slide+xml"/>
  <Override PartName="/ppt/slides/slide267.xml" ContentType="application/vnd.openxmlformats-officedocument.presentationml.slide+xml"/>
  <Override PartName="/ppt/slides/slide268.xml" ContentType="application/vnd.openxmlformats-officedocument.presentationml.slide+xml"/>
  <Override PartName="/ppt/slides/slide269.xml" ContentType="application/vnd.openxmlformats-officedocument.presentationml.slide+xml"/>
  <Override PartName="/ppt/slides/slide27.xml" ContentType="application/vnd.openxmlformats-officedocument.presentationml.slide+xml"/>
  <Override PartName="/ppt/slides/slide270.xml" ContentType="application/vnd.openxmlformats-officedocument.presentationml.slide+xml"/>
  <Override PartName="/ppt/slides/slide271.xml" ContentType="application/vnd.openxmlformats-officedocument.presentationml.slide+xml"/>
  <Override PartName="/ppt/slides/slide272.xml" ContentType="application/vnd.openxmlformats-officedocument.presentationml.slide+xml"/>
  <Override PartName="/ppt/slides/slide273.xml" ContentType="application/vnd.openxmlformats-officedocument.presentationml.slide+xml"/>
  <Override PartName="/ppt/slides/slide274.xml" ContentType="application/vnd.openxmlformats-officedocument.presentationml.slide+xml"/>
  <Override PartName="/ppt/slides/slide275.xml" ContentType="application/vnd.openxmlformats-officedocument.presentationml.slide+xml"/>
  <Override PartName="/ppt/slides/slide276.xml" ContentType="application/vnd.openxmlformats-officedocument.presentationml.slide+xml"/>
  <Override PartName="/ppt/slides/slide277.xml" ContentType="application/vnd.openxmlformats-officedocument.presentationml.slide+xml"/>
  <Override PartName="/ppt/slides/slide278.xml" ContentType="application/vnd.openxmlformats-officedocument.presentationml.slide+xml"/>
  <Override PartName="/ppt/slides/slide279.xml" ContentType="application/vnd.openxmlformats-officedocument.presentationml.slide+xml"/>
  <Override PartName="/ppt/slides/slide28.xml" ContentType="application/vnd.openxmlformats-officedocument.presentationml.slide+xml"/>
  <Override PartName="/ppt/slides/slide280.xml" ContentType="application/vnd.openxmlformats-officedocument.presentationml.slide+xml"/>
  <Override PartName="/ppt/slides/slide281.xml" ContentType="application/vnd.openxmlformats-officedocument.presentationml.slide+xml"/>
  <Override PartName="/ppt/slides/slide282.xml" ContentType="application/vnd.openxmlformats-officedocument.presentationml.slide+xml"/>
  <Override PartName="/ppt/slides/slide283.xml" ContentType="application/vnd.openxmlformats-officedocument.presentationml.slide+xml"/>
  <Override PartName="/ppt/slides/slide284.xml" ContentType="application/vnd.openxmlformats-officedocument.presentationml.slide+xml"/>
  <Override PartName="/ppt/slides/slide285.xml" ContentType="application/vnd.openxmlformats-officedocument.presentationml.slide+xml"/>
  <Override PartName="/ppt/slides/slide286.xml" ContentType="application/vnd.openxmlformats-officedocument.presentationml.slide+xml"/>
  <Override PartName="/ppt/slides/slide287.xml" ContentType="application/vnd.openxmlformats-officedocument.presentationml.slide+xml"/>
  <Override PartName="/ppt/slides/slide288.xml" ContentType="application/vnd.openxmlformats-officedocument.presentationml.slide+xml"/>
  <Override PartName="/ppt/slides/slide289.xml" ContentType="application/vnd.openxmlformats-officedocument.presentationml.slide+xml"/>
  <Override PartName="/ppt/slides/slide29.xml" ContentType="application/vnd.openxmlformats-officedocument.presentationml.slide+xml"/>
  <Override PartName="/ppt/slides/slide290.xml" ContentType="application/vnd.openxmlformats-officedocument.presentationml.slide+xml"/>
  <Override PartName="/ppt/slides/slide291.xml" ContentType="application/vnd.openxmlformats-officedocument.presentationml.slide+xml"/>
  <Override PartName="/ppt/slides/slide292.xml" ContentType="application/vnd.openxmlformats-officedocument.presentationml.slide+xml"/>
  <Override PartName="/ppt/slides/slide293.xml" ContentType="application/vnd.openxmlformats-officedocument.presentationml.slide+xml"/>
  <Override PartName="/ppt/slides/slide294.xml" ContentType="application/vnd.openxmlformats-officedocument.presentationml.slide+xml"/>
  <Override PartName="/ppt/slides/slide295.xml" ContentType="application/vnd.openxmlformats-officedocument.presentationml.slide+xml"/>
  <Override PartName="/ppt/slides/slide296.xml" ContentType="application/vnd.openxmlformats-officedocument.presentationml.slide+xml"/>
  <Override PartName="/ppt/slides/slide297.xml" ContentType="application/vnd.openxmlformats-officedocument.presentationml.slide+xml"/>
  <Override PartName="/ppt/slides/slide298.xml" ContentType="application/vnd.openxmlformats-officedocument.presentationml.slide+xml"/>
  <Override PartName="/ppt/slides/slide29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00.xml" ContentType="application/vnd.openxmlformats-officedocument.presentationml.slide+xml"/>
  <Override PartName="/ppt/slides/slide301.xml" ContentType="application/vnd.openxmlformats-officedocument.presentationml.slide+xml"/>
  <Override PartName="/ppt/slides/slide302.xml" ContentType="application/vnd.openxmlformats-officedocument.presentationml.slide+xml"/>
  <Override PartName="/ppt/slides/slide303.xml" ContentType="application/vnd.openxmlformats-officedocument.presentationml.slide+xml"/>
  <Override PartName="/ppt/slides/slide304.xml" ContentType="application/vnd.openxmlformats-officedocument.presentationml.slide+xml"/>
  <Override PartName="/ppt/slides/slide305.xml" ContentType="application/vnd.openxmlformats-officedocument.presentationml.slide+xml"/>
  <Override PartName="/ppt/slides/slide306.xml" ContentType="application/vnd.openxmlformats-officedocument.presentationml.slide+xml"/>
  <Override PartName="/ppt/slides/slide307.xml" ContentType="application/vnd.openxmlformats-officedocument.presentationml.slide+xml"/>
  <Override PartName="/ppt/slides/slide308.xml" ContentType="application/vnd.openxmlformats-officedocument.presentationml.slide+xml"/>
  <Override PartName="/ppt/slides/slide309.xml" ContentType="application/vnd.openxmlformats-officedocument.presentationml.slide+xml"/>
  <Override PartName="/ppt/slides/slide31.xml" ContentType="application/vnd.openxmlformats-officedocument.presentationml.slide+xml"/>
  <Override PartName="/ppt/slides/slide310.xml" ContentType="application/vnd.openxmlformats-officedocument.presentationml.slide+xml"/>
  <Override PartName="/ppt/slides/slide311.xml" ContentType="application/vnd.openxmlformats-officedocument.presentationml.slide+xml"/>
  <Override PartName="/ppt/slides/slide312.xml" ContentType="application/vnd.openxmlformats-officedocument.presentationml.slide+xml"/>
  <Override PartName="/ppt/slides/slide313.xml" ContentType="application/vnd.openxmlformats-officedocument.presentationml.slide+xml"/>
  <Override PartName="/ppt/slides/slide314.xml" ContentType="application/vnd.openxmlformats-officedocument.presentationml.slide+xml"/>
  <Override PartName="/ppt/slides/slide315.xml" ContentType="application/vnd.openxmlformats-officedocument.presentationml.slide+xml"/>
  <Override PartName="/ppt/slides/slide316.xml" ContentType="application/vnd.openxmlformats-officedocument.presentationml.slide+xml"/>
  <Override PartName="/ppt/slides/slide317.xml" ContentType="application/vnd.openxmlformats-officedocument.presentationml.slide+xml"/>
  <Override PartName="/ppt/slides/slide318.xml" ContentType="application/vnd.openxmlformats-officedocument.presentationml.slide+xml"/>
  <Override PartName="/ppt/slides/slide319.xml" ContentType="application/vnd.openxmlformats-officedocument.presentationml.slide+xml"/>
  <Override PartName="/ppt/slides/slide32.xml" ContentType="application/vnd.openxmlformats-officedocument.presentationml.slide+xml"/>
  <Override PartName="/ppt/slides/slide320.xml" ContentType="application/vnd.openxmlformats-officedocument.presentationml.slide+xml"/>
  <Override PartName="/ppt/slides/slide321.xml" ContentType="application/vnd.openxmlformats-officedocument.presentationml.slide+xml"/>
  <Override PartName="/ppt/slides/slide322.xml" ContentType="application/vnd.openxmlformats-officedocument.presentationml.slide+xml"/>
  <Override PartName="/ppt/slides/slide323.xml" ContentType="application/vnd.openxmlformats-officedocument.presentationml.slide+xml"/>
  <Override PartName="/ppt/slides/slide324.xml" ContentType="application/vnd.openxmlformats-officedocument.presentationml.slide+xml"/>
  <Override PartName="/ppt/slides/slide325.xml" ContentType="application/vnd.openxmlformats-officedocument.presentationml.slide+xml"/>
  <Override PartName="/ppt/slides/slide326.xml" ContentType="application/vnd.openxmlformats-officedocument.presentationml.slide+xml"/>
  <Override PartName="/ppt/slides/slide327.xml" ContentType="application/vnd.openxmlformats-officedocument.presentationml.slide+xml"/>
  <Override PartName="/ppt/slides/slide328.xml" ContentType="application/vnd.openxmlformats-officedocument.presentationml.slide+xml"/>
  <Override PartName="/ppt/slides/slide329.xml" ContentType="application/vnd.openxmlformats-officedocument.presentationml.slide+xml"/>
  <Override PartName="/ppt/slides/slide33.xml" ContentType="application/vnd.openxmlformats-officedocument.presentationml.slide+xml"/>
  <Override PartName="/ppt/slides/slide330.xml" ContentType="application/vnd.openxmlformats-officedocument.presentationml.slide+xml"/>
  <Override PartName="/ppt/slides/slide331.xml" ContentType="application/vnd.openxmlformats-officedocument.presentationml.slide+xml"/>
  <Override PartName="/ppt/slides/slide332.xml" ContentType="application/vnd.openxmlformats-officedocument.presentationml.slide+xml"/>
  <Override PartName="/ppt/slides/slide333.xml" ContentType="application/vnd.openxmlformats-officedocument.presentationml.slide+xml"/>
  <Override PartName="/ppt/slides/slide334.xml" ContentType="application/vnd.openxmlformats-officedocument.presentationml.slide+xml"/>
  <Override PartName="/ppt/slides/slide335.xml" ContentType="application/vnd.openxmlformats-officedocument.presentationml.slide+xml"/>
  <Override PartName="/ppt/slides/slide336.xml" ContentType="application/vnd.openxmlformats-officedocument.presentationml.slide+xml"/>
  <Override PartName="/ppt/slides/slide337.xml" ContentType="application/vnd.openxmlformats-officedocument.presentationml.slide+xml"/>
  <Override PartName="/ppt/slides/slide338.xml" ContentType="application/vnd.openxmlformats-officedocument.presentationml.slide+xml"/>
  <Override PartName="/ppt/slides/slide339.xml" ContentType="application/vnd.openxmlformats-officedocument.presentationml.slide+xml"/>
  <Override PartName="/ppt/slides/slide34.xml" ContentType="application/vnd.openxmlformats-officedocument.presentationml.slide+xml"/>
  <Override PartName="/ppt/slides/slide340.xml" ContentType="application/vnd.openxmlformats-officedocument.presentationml.slide+xml"/>
  <Override PartName="/ppt/slides/slide341.xml" ContentType="application/vnd.openxmlformats-officedocument.presentationml.slide+xml"/>
  <Override PartName="/ppt/slides/slide342.xml" ContentType="application/vnd.openxmlformats-officedocument.presentationml.slide+xml"/>
  <Override PartName="/ppt/slides/slide343.xml" ContentType="application/vnd.openxmlformats-officedocument.presentationml.slide+xml"/>
  <Override PartName="/ppt/slides/slide344.xml" ContentType="application/vnd.openxmlformats-officedocument.presentationml.slide+xml"/>
  <Override PartName="/ppt/slides/slide345.xml" ContentType="application/vnd.openxmlformats-officedocument.presentationml.slide+xml"/>
  <Override PartName="/ppt/slides/slide346.xml" ContentType="application/vnd.openxmlformats-officedocument.presentationml.slide+xml"/>
  <Override PartName="/ppt/slides/slide347.xml" ContentType="application/vnd.openxmlformats-officedocument.presentationml.slide+xml"/>
  <Override PartName="/ppt/slides/slide348.xml" ContentType="application/vnd.openxmlformats-officedocument.presentationml.slide+xml"/>
  <Override PartName="/ppt/slides/slide349.xml" ContentType="application/vnd.openxmlformats-officedocument.presentationml.slide+xml"/>
  <Override PartName="/ppt/slides/slide35.xml" ContentType="application/vnd.openxmlformats-officedocument.presentationml.slide+xml"/>
  <Override PartName="/ppt/slides/slide350.xml" ContentType="application/vnd.openxmlformats-officedocument.presentationml.slide+xml"/>
  <Override PartName="/ppt/slides/slide351.xml" ContentType="application/vnd.openxmlformats-officedocument.presentationml.slide+xml"/>
  <Override PartName="/ppt/slides/slide352.xml" ContentType="application/vnd.openxmlformats-officedocument.presentationml.slide+xml"/>
  <Override PartName="/ppt/slides/slide353.xml" ContentType="application/vnd.openxmlformats-officedocument.presentationml.slide+xml"/>
  <Override PartName="/ppt/slides/slide354.xml" ContentType="application/vnd.openxmlformats-officedocument.presentationml.slide+xml"/>
  <Override PartName="/ppt/slides/slide355.xml" ContentType="application/vnd.openxmlformats-officedocument.presentationml.slide+xml"/>
  <Override PartName="/ppt/slides/slide356.xml" ContentType="application/vnd.openxmlformats-officedocument.presentationml.slide+xml"/>
  <Override PartName="/ppt/slides/slide357.xml" ContentType="application/vnd.openxmlformats-officedocument.presentationml.slide+xml"/>
  <Override PartName="/ppt/slides/slide358.xml" ContentType="application/vnd.openxmlformats-officedocument.presentationml.slide+xml"/>
  <Override PartName="/ppt/slides/slide359.xml" ContentType="application/vnd.openxmlformats-officedocument.presentationml.slide+xml"/>
  <Override PartName="/ppt/slides/slide36.xml" ContentType="application/vnd.openxmlformats-officedocument.presentationml.slide+xml"/>
  <Override PartName="/ppt/slides/slide360.xml" ContentType="application/vnd.openxmlformats-officedocument.presentationml.slide+xml"/>
  <Override PartName="/ppt/slides/slide361.xml" ContentType="application/vnd.openxmlformats-officedocument.presentationml.slide+xml"/>
  <Override PartName="/ppt/slides/slide362.xml" ContentType="application/vnd.openxmlformats-officedocument.presentationml.slide+xml"/>
  <Override PartName="/ppt/slides/slide363.xml" ContentType="application/vnd.openxmlformats-officedocument.presentationml.slide+xml"/>
  <Override PartName="/ppt/slides/slide364.xml" ContentType="application/vnd.openxmlformats-officedocument.presentationml.slide+xml"/>
  <Override PartName="/ppt/slides/slide365.xml" ContentType="application/vnd.openxmlformats-officedocument.presentationml.slide+xml"/>
  <Override PartName="/ppt/slides/slide366.xml" ContentType="application/vnd.openxmlformats-officedocument.presentationml.slide+xml"/>
  <Override PartName="/ppt/slides/slide367.xml" ContentType="application/vnd.openxmlformats-officedocument.presentationml.slide+xml"/>
  <Override PartName="/ppt/slides/slide368.xml" ContentType="application/vnd.openxmlformats-officedocument.presentationml.slide+xml"/>
  <Override PartName="/ppt/slides/slide369.xml" ContentType="application/vnd.openxmlformats-officedocument.presentationml.slide+xml"/>
  <Override PartName="/ppt/slides/slide37.xml" ContentType="application/vnd.openxmlformats-officedocument.presentationml.slide+xml"/>
  <Override PartName="/ppt/slides/slide370.xml" ContentType="application/vnd.openxmlformats-officedocument.presentationml.slide+xml"/>
  <Override PartName="/ppt/slides/slide371.xml" ContentType="application/vnd.openxmlformats-officedocument.presentationml.slide+xml"/>
  <Override PartName="/ppt/slides/slide372.xml" ContentType="application/vnd.openxmlformats-officedocument.presentationml.slide+xml"/>
  <Override PartName="/ppt/slides/slide373.xml" ContentType="application/vnd.openxmlformats-officedocument.presentationml.slide+xml"/>
  <Override PartName="/ppt/slides/slide374.xml" ContentType="application/vnd.openxmlformats-officedocument.presentationml.slide+xml"/>
  <Override PartName="/ppt/slides/slide375.xml" ContentType="application/vnd.openxmlformats-officedocument.presentationml.slide+xml"/>
  <Override PartName="/ppt/slides/slide376.xml" ContentType="application/vnd.openxmlformats-officedocument.presentationml.slide+xml"/>
  <Override PartName="/ppt/slides/slide377.xml" ContentType="application/vnd.openxmlformats-officedocument.presentationml.slide+xml"/>
  <Override PartName="/ppt/slides/slide378.xml" ContentType="application/vnd.openxmlformats-officedocument.presentationml.slide+xml"/>
  <Override PartName="/ppt/slides/slide379.xml" ContentType="application/vnd.openxmlformats-officedocument.presentationml.slide+xml"/>
  <Override PartName="/ppt/slides/slide38.xml" ContentType="application/vnd.openxmlformats-officedocument.presentationml.slide+xml"/>
  <Override PartName="/ppt/slides/slide380.xml" ContentType="application/vnd.openxmlformats-officedocument.presentationml.slide+xml"/>
  <Override PartName="/ppt/slides/slide381.xml" ContentType="application/vnd.openxmlformats-officedocument.presentationml.slide+xml"/>
  <Override PartName="/ppt/slides/slide382.xml" ContentType="application/vnd.openxmlformats-officedocument.presentationml.slide+xml"/>
  <Override PartName="/ppt/slides/slide383.xml" ContentType="application/vnd.openxmlformats-officedocument.presentationml.slide+xml"/>
  <Override PartName="/ppt/slides/slide384.xml" ContentType="application/vnd.openxmlformats-officedocument.presentationml.slide+xml"/>
  <Override PartName="/ppt/slides/slide385.xml" ContentType="application/vnd.openxmlformats-officedocument.presentationml.slide+xml"/>
  <Override PartName="/ppt/slides/slide386.xml" ContentType="application/vnd.openxmlformats-officedocument.presentationml.slide+xml"/>
  <Override PartName="/ppt/slides/slide387.xml" ContentType="application/vnd.openxmlformats-officedocument.presentationml.slide+xml"/>
  <Override PartName="/ppt/slides/slide388.xml" ContentType="application/vnd.openxmlformats-officedocument.presentationml.slide+xml"/>
  <Override PartName="/ppt/slides/slide389.xml" ContentType="application/vnd.openxmlformats-officedocument.presentationml.slide+xml"/>
  <Override PartName="/ppt/slides/slide39.xml" ContentType="application/vnd.openxmlformats-officedocument.presentationml.slide+xml"/>
  <Override PartName="/ppt/slides/slide390.xml" ContentType="application/vnd.openxmlformats-officedocument.presentationml.slide+xml"/>
  <Override PartName="/ppt/slides/slide391.xml" ContentType="application/vnd.openxmlformats-officedocument.presentationml.slide+xml"/>
  <Override PartName="/ppt/slides/slide392.xml" ContentType="application/vnd.openxmlformats-officedocument.presentationml.slide+xml"/>
  <Override PartName="/ppt/slides/slide393.xml" ContentType="application/vnd.openxmlformats-officedocument.presentationml.slide+xml"/>
  <Override PartName="/ppt/slides/slide394.xml" ContentType="application/vnd.openxmlformats-officedocument.presentationml.slide+xml"/>
  <Override PartName="/ppt/slides/slide395.xml" ContentType="application/vnd.openxmlformats-officedocument.presentationml.slide+xml"/>
  <Override PartName="/ppt/slides/slide396.xml" ContentType="application/vnd.openxmlformats-officedocument.presentationml.slide+xml"/>
  <Override PartName="/ppt/slides/slide397.xml" ContentType="application/vnd.openxmlformats-officedocument.presentationml.slide+xml"/>
  <Override PartName="/ppt/slides/slide398.xml" ContentType="application/vnd.openxmlformats-officedocument.presentationml.slide+xml"/>
  <Override PartName="/ppt/slides/slide39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00.xml" ContentType="application/vnd.openxmlformats-officedocument.presentationml.slide+xml"/>
  <Override PartName="/ppt/slides/slide401.xml" ContentType="application/vnd.openxmlformats-officedocument.presentationml.slide+xml"/>
  <Override PartName="/ppt/slides/slide402.xml" ContentType="application/vnd.openxmlformats-officedocument.presentationml.slide+xml"/>
  <Override PartName="/ppt/slides/slide403.xml" ContentType="application/vnd.openxmlformats-officedocument.presentationml.slide+xml"/>
  <Override PartName="/ppt/slides/slide404.xml" ContentType="application/vnd.openxmlformats-officedocument.presentationml.slide+xml"/>
  <Override PartName="/ppt/slides/slide405.xml" ContentType="application/vnd.openxmlformats-officedocument.presentationml.slide+xml"/>
  <Override PartName="/ppt/slides/slide406.xml" ContentType="application/vnd.openxmlformats-officedocument.presentationml.slide+xml"/>
  <Override PartName="/ppt/slides/slide407.xml" ContentType="application/vnd.openxmlformats-officedocument.presentationml.slide+xml"/>
  <Override PartName="/ppt/slides/slide408.xml" ContentType="application/vnd.openxmlformats-officedocument.presentationml.slide+xml"/>
  <Override PartName="/ppt/slides/slide409.xml" ContentType="application/vnd.openxmlformats-officedocument.presentationml.slide+xml"/>
  <Override PartName="/ppt/slides/slide41.xml" ContentType="application/vnd.openxmlformats-officedocument.presentationml.slide+xml"/>
  <Override PartName="/ppt/slides/slide410.xml" ContentType="application/vnd.openxmlformats-officedocument.presentationml.slide+xml"/>
  <Override PartName="/ppt/slides/slide411.xml" ContentType="application/vnd.openxmlformats-officedocument.presentationml.slide+xml"/>
  <Override PartName="/ppt/slides/slide412.xml" ContentType="application/vnd.openxmlformats-officedocument.presentationml.slide+xml"/>
  <Override PartName="/ppt/slides/slide413.xml" ContentType="application/vnd.openxmlformats-officedocument.presentationml.slide+xml"/>
  <Override PartName="/ppt/slides/slide414.xml" ContentType="application/vnd.openxmlformats-officedocument.presentationml.slide+xml"/>
  <Override PartName="/ppt/slides/slide415.xml" ContentType="application/vnd.openxmlformats-officedocument.presentationml.slide+xml"/>
  <Override PartName="/ppt/slides/slide416.xml" ContentType="application/vnd.openxmlformats-officedocument.presentationml.slide+xml"/>
  <Override PartName="/ppt/slides/slide417.xml" ContentType="application/vnd.openxmlformats-officedocument.presentationml.slide+xml"/>
  <Override PartName="/ppt/slides/slide418.xml" ContentType="application/vnd.openxmlformats-officedocument.presentationml.slide+xml"/>
  <Override PartName="/ppt/slides/slide419.xml" ContentType="application/vnd.openxmlformats-officedocument.presentationml.slide+xml"/>
  <Override PartName="/ppt/slides/slide42.xml" ContentType="application/vnd.openxmlformats-officedocument.presentationml.slide+xml"/>
  <Override PartName="/ppt/slides/slide420.xml" ContentType="application/vnd.openxmlformats-officedocument.presentationml.slide+xml"/>
  <Override PartName="/ppt/slides/slide421.xml" ContentType="application/vnd.openxmlformats-officedocument.presentationml.slide+xml"/>
  <Override PartName="/ppt/slides/slide422.xml" ContentType="application/vnd.openxmlformats-officedocument.presentationml.slide+xml"/>
  <Override PartName="/ppt/slides/slide423.xml" ContentType="application/vnd.openxmlformats-officedocument.presentationml.slide+xml"/>
  <Override PartName="/ppt/slides/slide424.xml" ContentType="application/vnd.openxmlformats-officedocument.presentationml.slide+xml"/>
  <Override PartName="/ppt/slides/slide425.xml" ContentType="application/vnd.openxmlformats-officedocument.presentationml.slide+xml"/>
  <Override PartName="/ppt/slides/slide426.xml" ContentType="application/vnd.openxmlformats-officedocument.presentationml.slide+xml"/>
  <Override PartName="/ppt/slides/slide427.xml" ContentType="application/vnd.openxmlformats-officedocument.presentationml.slide+xml"/>
  <Override PartName="/ppt/slides/slide428.xml" ContentType="application/vnd.openxmlformats-officedocument.presentationml.slide+xml"/>
  <Override PartName="/ppt/slides/slide429.xml" ContentType="application/vnd.openxmlformats-officedocument.presentationml.slide+xml"/>
  <Override PartName="/ppt/slides/slide43.xml" ContentType="application/vnd.openxmlformats-officedocument.presentationml.slide+xml"/>
  <Override PartName="/ppt/slides/slide430.xml" ContentType="application/vnd.openxmlformats-officedocument.presentationml.slide+xml"/>
  <Override PartName="/ppt/slides/slide431.xml" ContentType="application/vnd.openxmlformats-officedocument.presentationml.slide+xml"/>
  <Override PartName="/ppt/slides/slide432.xml" ContentType="application/vnd.openxmlformats-officedocument.presentationml.slide+xml"/>
  <Override PartName="/ppt/slides/slide433.xml" ContentType="application/vnd.openxmlformats-officedocument.presentationml.slide+xml"/>
  <Override PartName="/ppt/slides/slide434.xml" ContentType="application/vnd.openxmlformats-officedocument.presentationml.slide+xml"/>
  <Override PartName="/ppt/slides/slide435.xml" ContentType="application/vnd.openxmlformats-officedocument.presentationml.slide+xml"/>
  <Override PartName="/ppt/slides/slide436.xml" ContentType="application/vnd.openxmlformats-officedocument.presentationml.slide+xml"/>
  <Override PartName="/ppt/slides/slide437.xml" ContentType="application/vnd.openxmlformats-officedocument.presentationml.slide+xml"/>
  <Override PartName="/ppt/slides/slide438.xml" ContentType="application/vnd.openxmlformats-officedocument.presentationml.slide+xml"/>
  <Override PartName="/ppt/slides/slide439.xml" ContentType="application/vnd.openxmlformats-officedocument.presentationml.slide+xml"/>
  <Override PartName="/ppt/slides/slide44.xml" ContentType="application/vnd.openxmlformats-officedocument.presentationml.slide+xml"/>
  <Override PartName="/ppt/slides/slide440.xml" ContentType="application/vnd.openxmlformats-officedocument.presentationml.slide+xml"/>
  <Override PartName="/ppt/slides/slide441.xml" ContentType="application/vnd.openxmlformats-officedocument.presentationml.slide+xml"/>
  <Override PartName="/ppt/slides/slide442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  <p:sldId id="295" r:id="rId46"/>
    <p:sldId id="296" r:id="rId47"/>
    <p:sldId id="297" r:id="rId48"/>
    <p:sldId id="298" r:id="rId49"/>
    <p:sldId id="299" r:id="rId50"/>
    <p:sldId id="300" r:id="rId51"/>
    <p:sldId id="301" r:id="rId52"/>
    <p:sldId id="302" r:id="rId53"/>
    <p:sldId id="303" r:id="rId54"/>
    <p:sldId id="304" r:id="rId55"/>
    <p:sldId id="305" r:id="rId56"/>
    <p:sldId id="306" r:id="rId57"/>
    <p:sldId id="307" r:id="rId58"/>
    <p:sldId id="308" r:id="rId59"/>
    <p:sldId id="309" r:id="rId60"/>
    <p:sldId id="310" r:id="rId61"/>
    <p:sldId id="311" r:id="rId62"/>
    <p:sldId id="312" r:id="rId63"/>
    <p:sldId id="313" r:id="rId64"/>
    <p:sldId id="314" r:id="rId65"/>
    <p:sldId id="315" r:id="rId66"/>
    <p:sldId id="316" r:id="rId67"/>
    <p:sldId id="317" r:id="rId68"/>
    <p:sldId id="318" r:id="rId69"/>
    <p:sldId id="319" r:id="rId70"/>
    <p:sldId id="320" r:id="rId71"/>
    <p:sldId id="321" r:id="rId72"/>
    <p:sldId id="322" r:id="rId73"/>
    <p:sldId id="323" r:id="rId74"/>
    <p:sldId id="324" r:id="rId75"/>
    <p:sldId id="325" r:id="rId76"/>
    <p:sldId id="326" r:id="rId77"/>
    <p:sldId id="327" r:id="rId78"/>
    <p:sldId id="328" r:id="rId79"/>
    <p:sldId id="329" r:id="rId80"/>
    <p:sldId id="330" r:id="rId81"/>
    <p:sldId id="331" r:id="rId82"/>
    <p:sldId id="332" r:id="rId83"/>
    <p:sldId id="333" r:id="rId84"/>
    <p:sldId id="334" r:id="rId85"/>
    <p:sldId id="335" r:id="rId86"/>
    <p:sldId id="336" r:id="rId87"/>
    <p:sldId id="337" r:id="rId88"/>
    <p:sldId id="338" r:id="rId89"/>
    <p:sldId id="339" r:id="rId90"/>
    <p:sldId id="340" r:id="rId91"/>
    <p:sldId id="341" r:id="rId92"/>
    <p:sldId id="342" r:id="rId93"/>
    <p:sldId id="343" r:id="rId94"/>
    <p:sldId id="344" r:id="rId95"/>
    <p:sldId id="345" r:id="rId96"/>
    <p:sldId id="346" r:id="rId97"/>
    <p:sldId id="347" r:id="rId98"/>
    <p:sldId id="348" r:id="rId99"/>
    <p:sldId id="349" r:id="rId100"/>
    <p:sldId id="350" r:id="rId101"/>
    <p:sldId id="351" r:id="rId102"/>
    <p:sldId id="352" r:id="rId103"/>
    <p:sldId id="353" r:id="rId104"/>
    <p:sldId id="354" r:id="rId105"/>
    <p:sldId id="355" r:id="rId106"/>
    <p:sldId id="356" r:id="rId107"/>
    <p:sldId id="357" r:id="rId108"/>
    <p:sldId id="358" r:id="rId109"/>
    <p:sldId id="359" r:id="rId110"/>
    <p:sldId id="360" r:id="rId111"/>
    <p:sldId id="361" r:id="rId112"/>
    <p:sldId id="362" r:id="rId113"/>
    <p:sldId id="363" r:id="rId114"/>
    <p:sldId id="364" r:id="rId115"/>
    <p:sldId id="365" r:id="rId116"/>
    <p:sldId id="366" r:id="rId117"/>
    <p:sldId id="367" r:id="rId118"/>
    <p:sldId id="368" r:id="rId119"/>
    <p:sldId id="369" r:id="rId120"/>
    <p:sldId id="370" r:id="rId121"/>
    <p:sldId id="371" r:id="rId122"/>
    <p:sldId id="372" r:id="rId123"/>
    <p:sldId id="373" r:id="rId124"/>
    <p:sldId id="374" r:id="rId125"/>
    <p:sldId id="375" r:id="rId126"/>
    <p:sldId id="376" r:id="rId127"/>
    <p:sldId id="377" r:id="rId128"/>
    <p:sldId id="378" r:id="rId129"/>
    <p:sldId id="379" r:id="rId130"/>
    <p:sldId id="380" r:id="rId131"/>
    <p:sldId id="381" r:id="rId132"/>
    <p:sldId id="382" r:id="rId133"/>
    <p:sldId id="383" r:id="rId134"/>
    <p:sldId id="384" r:id="rId135"/>
    <p:sldId id="385" r:id="rId136"/>
    <p:sldId id="386" r:id="rId137"/>
    <p:sldId id="387" r:id="rId138"/>
    <p:sldId id="388" r:id="rId139"/>
    <p:sldId id="389" r:id="rId140"/>
    <p:sldId id="390" r:id="rId141"/>
    <p:sldId id="391" r:id="rId142"/>
    <p:sldId id="392" r:id="rId143"/>
    <p:sldId id="393" r:id="rId144"/>
    <p:sldId id="394" r:id="rId145"/>
    <p:sldId id="395" r:id="rId146"/>
    <p:sldId id="396" r:id="rId147"/>
    <p:sldId id="397" r:id="rId148"/>
    <p:sldId id="398" r:id="rId149"/>
    <p:sldId id="399" r:id="rId150"/>
    <p:sldId id="400" r:id="rId151"/>
    <p:sldId id="401" r:id="rId152"/>
    <p:sldId id="402" r:id="rId153"/>
    <p:sldId id="403" r:id="rId154"/>
    <p:sldId id="404" r:id="rId155"/>
    <p:sldId id="405" r:id="rId156"/>
    <p:sldId id="406" r:id="rId157"/>
    <p:sldId id="407" r:id="rId158"/>
    <p:sldId id="408" r:id="rId159"/>
    <p:sldId id="409" r:id="rId160"/>
    <p:sldId id="410" r:id="rId161"/>
    <p:sldId id="411" r:id="rId162"/>
    <p:sldId id="412" r:id="rId163"/>
    <p:sldId id="413" r:id="rId164"/>
    <p:sldId id="414" r:id="rId165"/>
    <p:sldId id="415" r:id="rId166"/>
    <p:sldId id="416" r:id="rId167"/>
    <p:sldId id="417" r:id="rId168"/>
    <p:sldId id="418" r:id="rId169"/>
    <p:sldId id="419" r:id="rId170"/>
    <p:sldId id="420" r:id="rId171"/>
    <p:sldId id="421" r:id="rId172"/>
    <p:sldId id="422" r:id="rId173"/>
    <p:sldId id="423" r:id="rId174"/>
    <p:sldId id="424" r:id="rId175"/>
    <p:sldId id="425" r:id="rId176"/>
    <p:sldId id="426" r:id="rId177"/>
    <p:sldId id="427" r:id="rId178"/>
    <p:sldId id="428" r:id="rId179"/>
    <p:sldId id="429" r:id="rId180"/>
    <p:sldId id="430" r:id="rId181"/>
    <p:sldId id="431" r:id="rId182"/>
    <p:sldId id="432" r:id="rId183"/>
    <p:sldId id="433" r:id="rId184"/>
    <p:sldId id="434" r:id="rId185"/>
    <p:sldId id="435" r:id="rId186"/>
    <p:sldId id="436" r:id="rId187"/>
    <p:sldId id="437" r:id="rId188"/>
    <p:sldId id="438" r:id="rId189"/>
    <p:sldId id="439" r:id="rId190"/>
    <p:sldId id="440" r:id="rId191"/>
    <p:sldId id="441" r:id="rId192"/>
    <p:sldId id="442" r:id="rId193"/>
    <p:sldId id="443" r:id="rId194"/>
    <p:sldId id="444" r:id="rId195"/>
    <p:sldId id="445" r:id="rId196"/>
    <p:sldId id="446" r:id="rId197"/>
    <p:sldId id="447" r:id="rId198"/>
    <p:sldId id="448" r:id="rId199"/>
    <p:sldId id="449" r:id="rId200"/>
    <p:sldId id="450" r:id="rId201"/>
    <p:sldId id="451" r:id="rId202"/>
    <p:sldId id="452" r:id="rId203"/>
    <p:sldId id="453" r:id="rId204"/>
    <p:sldId id="454" r:id="rId205"/>
    <p:sldId id="455" r:id="rId206"/>
    <p:sldId id="456" r:id="rId207"/>
    <p:sldId id="457" r:id="rId208"/>
    <p:sldId id="458" r:id="rId209"/>
    <p:sldId id="459" r:id="rId210"/>
    <p:sldId id="460" r:id="rId211"/>
    <p:sldId id="461" r:id="rId212"/>
    <p:sldId id="462" r:id="rId213"/>
    <p:sldId id="463" r:id="rId214"/>
    <p:sldId id="464" r:id="rId215"/>
    <p:sldId id="465" r:id="rId216"/>
    <p:sldId id="466" r:id="rId217"/>
    <p:sldId id="467" r:id="rId218"/>
    <p:sldId id="468" r:id="rId219"/>
    <p:sldId id="469" r:id="rId220"/>
    <p:sldId id="470" r:id="rId221"/>
    <p:sldId id="471" r:id="rId222"/>
    <p:sldId id="472" r:id="rId223"/>
    <p:sldId id="473" r:id="rId224"/>
    <p:sldId id="474" r:id="rId225"/>
    <p:sldId id="475" r:id="rId226"/>
    <p:sldId id="476" r:id="rId227"/>
    <p:sldId id="477" r:id="rId228"/>
    <p:sldId id="478" r:id="rId229"/>
    <p:sldId id="479" r:id="rId230"/>
    <p:sldId id="480" r:id="rId231"/>
    <p:sldId id="481" r:id="rId232"/>
    <p:sldId id="482" r:id="rId233"/>
    <p:sldId id="483" r:id="rId234"/>
    <p:sldId id="484" r:id="rId235"/>
    <p:sldId id="485" r:id="rId236"/>
    <p:sldId id="486" r:id="rId237"/>
    <p:sldId id="487" r:id="rId238"/>
    <p:sldId id="488" r:id="rId239"/>
    <p:sldId id="489" r:id="rId240"/>
    <p:sldId id="490" r:id="rId241"/>
    <p:sldId id="491" r:id="rId242"/>
    <p:sldId id="492" r:id="rId243"/>
    <p:sldId id="493" r:id="rId244"/>
    <p:sldId id="494" r:id="rId245"/>
    <p:sldId id="495" r:id="rId246"/>
    <p:sldId id="496" r:id="rId247"/>
    <p:sldId id="497" r:id="rId248"/>
    <p:sldId id="498" r:id="rId249"/>
    <p:sldId id="499" r:id="rId250"/>
    <p:sldId id="500" r:id="rId251"/>
    <p:sldId id="501" r:id="rId252"/>
    <p:sldId id="502" r:id="rId253"/>
    <p:sldId id="503" r:id="rId254"/>
    <p:sldId id="504" r:id="rId255"/>
    <p:sldId id="505" r:id="rId256"/>
    <p:sldId id="506" r:id="rId257"/>
    <p:sldId id="507" r:id="rId258"/>
    <p:sldId id="508" r:id="rId259"/>
    <p:sldId id="509" r:id="rId260"/>
    <p:sldId id="510" r:id="rId261"/>
    <p:sldId id="511" r:id="rId262"/>
    <p:sldId id="512" r:id="rId263"/>
    <p:sldId id="513" r:id="rId264"/>
    <p:sldId id="514" r:id="rId265"/>
    <p:sldId id="515" r:id="rId266"/>
    <p:sldId id="516" r:id="rId267"/>
    <p:sldId id="517" r:id="rId268"/>
    <p:sldId id="518" r:id="rId269"/>
    <p:sldId id="519" r:id="rId270"/>
    <p:sldId id="520" r:id="rId271"/>
    <p:sldId id="521" r:id="rId272"/>
    <p:sldId id="522" r:id="rId273"/>
    <p:sldId id="523" r:id="rId274"/>
    <p:sldId id="524" r:id="rId275"/>
    <p:sldId id="525" r:id="rId276"/>
    <p:sldId id="526" r:id="rId277"/>
    <p:sldId id="527" r:id="rId278"/>
    <p:sldId id="528" r:id="rId279"/>
    <p:sldId id="529" r:id="rId280"/>
    <p:sldId id="530" r:id="rId281"/>
    <p:sldId id="531" r:id="rId282"/>
    <p:sldId id="532" r:id="rId283"/>
    <p:sldId id="533" r:id="rId284"/>
    <p:sldId id="534" r:id="rId285"/>
    <p:sldId id="535" r:id="rId286"/>
    <p:sldId id="536" r:id="rId287"/>
    <p:sldId id="537" r:id="rId288"/>
    <p:sldId id="538" r:id="rId289"/>
    <p:sldId id="539" r:id="rId290"/>
    <p:sldId id="540" r:id="rId291"/>
    <p:sldId id="541" r:id="rId292"/>
    <p:sldId id="542" r:id="rId293"/>
    <p:sldId id="543" r:id="rId294"/>
    <p:sldId id="544" r:id="rId295"/>
    <p:sldId id="545" r:id="rId296"/>
    <p:sldId id="546" r:id="rId297"/>
    <p:sldId id="547" r:id="rId298"/>
    <p:sldId id="548" r:id="rId299"/>
    <p:sldId id="549" r:id="rId300"/>
    <p:sldId id="550" r:id="rId301"/>
    <p:sldId id="551" r:id="rId302"/>
    <p:sldId id="552" r:id="rId303"/>
    <p:sldId id="553" r:id="rId304"/>
    <p:sldId id="554" r:id="rId305"/>
    <p:sldId id="555" r:id="rId306"/>
    <p:sldId id="556" r:id="rId307"/>
    <p:sldId id="557" r:id="rId308"/>
    <p:sldId id="558" r:id="rId309"/>
    <p:sldId id="559" r:id="rId310"/>
    <p:sldId id="560" r:id="rId311"/>
    <p:sldId id="561" r:id="rId312"/>
    <p:sldId id="562" r:id="rId313"/>
    <p:sldId id="563" r:id="rId314"/>
    <p:sldId id="564" r:id="rId315"/>
    <p:sldId id="565" r:id="rId316"/>
    <p:sldId id="566" r:id="rId317"/>
    <p:sldId id="567" r:id="rId318"/>
    <p:sldId id="568" r:id="rId319"/>
    <p:sldId id="569" r:id="rId320"/>
    <p:sldId id="570" r:id="rId321"/>
    <p:sldId id="571" r:id="rId322"/>
    <p:sldId id="572" r:id="rId323"/>
    <p:sldId id="573" r:id="rId324"/>
    <p:sldId id="574" r:id="rId325"/>
    <p:sldId id="575" r:id="rId326"/>
    <p:sldId id="576" r:id="rId327"/>
    <p:sldId id="577" r:id="rId328"/>
    <p:sldId id="578" r:id="rId329"/>
    <p:sldId id="579" r:id="rId330"/>
    <p:sldId id="580" r:id="rId331"/>
    <p:sldId id="581" r:id="rId332"/>
    <p:sldId id="582" r:id="rId333"/>
    <p:sldId id="583" r:id="rId334"/>
    <p:sldId id="584" r:id="rId335"/>
    <p:sldId id="585" r:id="rId336"/>
    <p:sldId id="586" r:id="rId337"/>
    <p:sldId id="587" r:id="rId338"/>
    <p:sldId id="588" r:id="rId339"/>
    <p:sldId id="589" r:id="rId340"/>
    <p:sldId id="590" r:id="rId341"/>
    <p:sldId id="591" r:id="rId342"/>
    <p:sldId id="592" r:id="rId343"/>
    <p:sldId id="593" r:id="rId344"/>
    <p:sldId id="594" r:id="rId345"/>
    <p:sldId id="595" r:id="rId346"/>
    <p:sldId id="596" r:id="rId347"/>
    <p:sldId id="597" r:id="rId348"/>
    <p:sldId id="598" r:id="rId349"/>
    <p:sldId id="599" r:id="rId350"/>
    <p:sldId id="600" r:id="rId351"/>
    <p:sldId id="601" r:id="rId352"/>
    <p:sldId id="602" r:id="rId353"/>
    <p:sldId id="603" r:id="rId354"/>
    <p:sldId id="604" r:id="rId355"/>
    <p:sldId id="605" r:id="rId356"/>
    <p:sldId id="606" r:id="rId357"/>
    <p:sldId id="607" r:id="rId358"/>
    <p:sldId id="608" r:id="rId359"/>
    <p:sldId id="609" r:id="rId360"/>
    <p:sldId id="610" r:id="rId361"/>
    <p:sldId id="611" r:id="rId362"/>
    <p:sldId id="612" r:id="rId363"/>
    <p:sldId id="613" r:id="rId364"/>
    <p:sldId id="614" r:id="rId365"/>
    <p:sldId id="615" r:id="rId366"/>
    <p:sldId id="616" r:id="rId367"/>
    <p:sldId id="617" r:id="rId368"/>
    <p:sldId id="618" r:id="rId369"/>
    <p:sldId id="619" r:id="rId370"/>
    <p:sldId id="620" r:id="rId371"/>
    <p:sldId id="621" r:id="rId372"/>
    <p:sldId id="622" r:id="rId373"/>
    <p:sldId id="623" r:id="rId374"/>
    <p:sldId id="624" r:id="rId375"/>
    <p:sldId id="625" r:id="rId376"/>
    <p:sldId id="626" r:id="rId377"/>
    <p:sldId id="627" r:id="rId378"/>
    <p:sldId id="628" r:id="rId379"/>
    <p:sldId id="629" r:id="rId380"/>
    <p:sldId id="630" r:id="rId381"/>
    <p:sldId id="631" r:id="rId382"/>
    <p:sldId id="632" r:id="rId383"/>
    <p:sldId id="633" r:id="rId384"/>
    <p:sldId id="634" r:id="rId385"/>
    <p:sldId id="635" r:id="rId386"/>
    <p:sldId id="636" r:id="rId387"/>
    <p:sldId id="637" r:id="rId388"/>
    <p:sldId id="638" r:id="rId389"/>
    <p:sldId id="639" r:id="rId390"/>
    <p:sldId id="640" r:id="rId391"/>
    <p:sldId id="641" r:id="rId392"/>
    <p:sldId id="642" r:id="rId393"/>
    <p:sldId id="643" r:id="rId394"/>
    <p:sldId id="644" r:id="rId395"/>
    <p:sldId id="645" r:id="rId396"/>
    <p:sldId id="646" r:id="rId397"/>
    <p:sldId id="647" r:id="rId398"/>
    <p:sldId id="648" r:id="rId399"/>
    <p:sldId id="649" r:id="rId400"/>
    <p:sldId id="650" r:id="rId401"/>
    <p:sldId id="651" r:id="rId402"/>
    <p:sldId id="652" r:id="rId403"/>
    <p:sldId id="653" r:id="rId404"/>
    <p:sldId id="654" r:id="rId405"/>
    <p:sldId id="655" r:id="rId406"/>
    <p:sldId id="656" r:id="rId407"/>
    <p:sldId id="657" r:id="rId408"/>
    <p:sldId id="658" r:id="rId409"/>
    <p:sldId id="659" r:id="rId410"/>
    <p:sldId id="660" r:id="rId411"/>
    <p:sldId id="661" r:id="rId412"/>
    <p:sldId id="662" r:id="rId413"/>
    <p:sldId id="663" r:id="rId414"/>
    <p:sldId id="664" r:id="rId415"/>
    <p:sldId id="665" r:id="rId416"/>
    <p:sldId id="666" r:id="rId417"/>
    <p:sldId id="667" r:id="rId418"/>
    <p:sldId id="668" r:id="rId419"/>
    <p:sldId id="669" r:id="rId420"/>
    <p:sldId id="670" r:id="rId421"/>
    <p:sldId id="671" r:id="rId422"/>
    <p:sldId id="672" r:id="rId423"/>
    <p:sldId id="673" r:id="rId424"/>
    <p:sldId id="674" r:id="rId425"/>
    <p:sldId id="675" r:id="rId426"/>
    <p:sldId id="676" r:id="rId427"/>
    <p:sldId id="677" r:id="rId428"/>
    <p:sldId id="678" r:id="rId429"/>
    <p:sldId id="679" r:id="rId430"/>
    <p:sldId id="680" r:id="rId431"/>
    <p:sldId id="681" r:id="rId432"/>
    <p:sldId id="682" r:id="rId433"/>
    <p:sldId id="683" r:id="rId434"/>
    <p:sldId id="684" r:id="rId435"/>
    <p:sldId id="685" r:id="rId436"/>
    <p:sldId id="686" r:id="rId437"/>
    <p:sldId id="687" r:id="rId438"/>
    <p:sldId id="688" r:id="rId439"/>
    <p:sldId id="689" r:id="rId440"/>
    <p:sldId id="690" r:id="rId441"/>
    <p:sldId id="691" r:id="rId442"/>
    <p:sldId id="692" r:id="rId443"/>
    <p:sldId id="693" r:id="rId444"/>
    <p:sldId id="694" r:id="rId445"/>
    <p:sldId id="695" r:id="rId446"/>
    <p:sldId id="696" r:id="rId447"/>
    <p:sldId id="697" r:id="rId44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Relationship Id="rId44" Type="http://schemas.openxmlformats.org/officeDocument/2006/relationships/slide" Target="slides/slide38.xml"/><Relationship Id="rId45" Type="http://schemas.openxmlformats.org/officeDocument/2006/relationships/slide" Target="slides/slide39.xml"/><Relationship Id="rId46" Type="http://schemas.openxmlformats.org/officeDocument/2006/relationships/slide" Target="slides/slide40.xml"/><Relationship Id="rId47" Type="http://schemas.openxmlformats.org/officeDocument/2006/relationships/slide" Target="slides/slide41.xml"/><Relationship Id="rId48" Type="http://schemas.openxmlformats.org/officeDocument/2006/relationships/slide" Target="slides/slide42.xml"/><Relationship Id="rId49" Type="http://schemas.openxmlformats.org/officeDocument/2006/relationships/slide" Target="slides/slide43.xml"/><Relationship Id="rId50" Type="http://schemas.openxmlformats.org/officeDocument/2006/relationships/slide" Target="slides/slide44.xml"/><Relationship Id="rId51" Type="http://schemas.openxmlformats.org/officeDocument/2006/relationships/slide" Target="slides/slide45.xml"/><Relationship Id="rId52" Type="http://schemas.openxmlformats.org/officeDocument/2006/relationships/slide" Target="slides/slide46.xml"/><Relationship Id="rId53" Type="http://schemas.openxmlformats.org/officeDocument/2006/relationships/slide" Target="slides/slide47.xml"/><Relationship Id="rId54" Type="http://schemas.openxmlformats.org/officeDocument/2006/relationships/slide" Target="slides/slide48.xml"/><Relationship Id="rId55" Type="http://schemas.openxmlformats.org/officeDocument/2006/relationships/slide" Target="slides/slide49.xml"/><Relationship Id="rId56" Type="http://schemas.openxmlformats.org/officeDocument/2006/relationships/slide" Target="slides/slide50.xml"/><Relationship Id="rId57" Type="http://schemas.openxmlformats.org/officeDocument/2006/relationships/slide" Target="slides/slide51.xml"/><Relationship Id="rId58" Type="http://schemas.openxmlformats.org/officeDocument/2006/relationships/slide" Target="slides/slide52.xml"/><Relationship Id="rId59" Type="http://schemas.openxmlformats.org/officeDocument/2006/relationships/slide" Target="slides/slide53.xml"/><Relationship Id="rId60" Type="http://schemas.openxmlformats.org/officeDocument/2006/relationships/slide" Target="slides/slide54.xml"/><Relationship Id="rId61" Type="http://schemas.openxmlformats.org/officeDocument/2006/relationships/slide" Target="slides/slide55.xml"/><Relationship Id="rId62" Type="http://schemas.openxmlformats.org/officeDocument/2006/relationships/slide" Target="slides/slide56.xml"/><Relationship Id="rId63" Type="http://schemas.openxmlformats.org/officeDocument/2006/relationships/slide" Target="slides/slide57.xml"/><Relationship Id="rId64" Type="http://schemas.openxmlformats.org/officeDocument/2006/relationships/slide" Target="slides/slide58.xml"/><Relationship Id="rId65" Type="http://schemas.openxmlformats.org/officeDocument/2006/relationships/slide" Target="slides/slide59.xml"/><Relationship Id="rId66" Type="http://schemas.openxmlformats.org/officeDocument/2006/relationships/slide" Target="slides/slide60.xml"/><Relationship Id="rId67" Type="http://schemas.openxmlformats.org/officeDocument/2006/relationships/slide" Target="slides/slide61.xml"/><Relationship Id="rId68" Type="http://schemas.openxmlformats.org/officeDocument/2006/relationships/slide" Target="slides/slide62.xml"/><Relationship Id="rId69" Type="http://schemas.openxmlformats.org/officeDocument/2006/relationships/slide" Target="slides/slide63.xml"/><Relationship Id="rId70" Type="http://schemas.openxmlformats.org/officeDocument/2006/relationships/slide" Target="slides/slide64.xml"/><Relationship Id="rId71" Type="http://schemas.openxmlformats.org/officeDocument/2006/relationships/slide" Target="slides/slide65.xml"/><Relationship Id="rId72" Type="http://schemas.openxmlformats.org/officeDocument/2006/relationships/slide" Target="slides/slide66.xml"/><Relationship Id="rId73" Type="http://schemas.openxmlformats.org/officeDocument/2006/relationships/slide" Target="slides/slide67.xml"/><Relationship Id="rId74" Type="http://schemas.openxmlformats.org/officeDocument/2006/relationships/slide" Target="slides/slide68.xml"/><Relationship Id="rId75" Type="http://schemas.openxmlformats.org/officeDocument/2006/relationships/slide" Target="slides/slide69.xml"/><Relationship Id="rId76" Type="http://schemas.openxmlformats.org/officeDocument/2006/relationships/slide" Target="slides/slide70.xml"/><Relationship Id="rId77" Type="http://schemas.openxmlformats.org/officeDocument/2006/relationships/slide" Target="slides/slide71.xml"/><Relationship Id="rId78" Type="http://schemas.openxmlformats.org/officeDocument/2006/relationships/slide" Target="slides/slide72.xml"/><Relationship Id="rId79" Type="http://schemas.openxmlformats.org/officeDocument/2006/relationships/slide" Target="slides/slide73.xml"/><Relationship Id="rId80" Type="http://schemas.openxmlformats.org/officeDocument/2006/relationships/slide" Target="slides/slide74.xml"/><Relationship Id="rId81" Type="http://schemas.openxmlformats.org/officeDocument/2006/relationships/slide" Target="slides/slide75.xml"/><Relationship Id="rId82" Type="http://schemas.openxmlformats.org/officeDocument/2006/relationships/slide" Target="slides/slide76.xml"/><Relationship Id="rId83" Type="http://schemas.openxmlformats.org/officeDocument/2006/relationships/slide" Target="slides/slide77.xml"/><Relationship Id="rId84" Type="http://schemas.openxmlformats.org/officeDocument/2006/relationships/slide" Target="slides/slide78.xml"/><Relationship Id="rId85" Type="http://schemas.openxmlformats.org/officeDocument/2006/relationships/slide" Target="slides/slide79.xml"/><Relationship Id="rId86" Type="http://schemas.openxmlformats.org/officeDocument/2006/relationships/slide" Target="slides/slide80.xml"/><Relationship Id="rId87" Type="http://schemas.openxmlformats.org/officeDocument/2006/relationships/slide" Target="slides/slide81.xml"/><Relationship Id="rId88" Type="http://schemas.openxmlformats.org/officeDocument/2006/relationships/slide" Target="slides/slide82.xml"/><Relationship Id="rId89" Type="http://schemas.openxmlformats.org/officeDocument/2006/relationships/slide" Target="slides/slide83.xml"/><Relationship Id="rId90" Type="http://schemas.openxmlformats.org/officeDocument/2006/relationships/slide" Target="slides/slide84.xml"/><Relationship Id="rId91" Type="http://schemas.openxmlformats.org/officeDocument/2006/relationships/slide" Target="slides/slide85.xml"/><Relationship Id="rId92" Type="http://schemas.openxmlformats.org/officeDocument/2006/relationships/slide" Target="slides/slide86.xml"/><Relationship Id="rId93" Type="http://schemas.openxmlformats.org/officeDocument/2006/relationships/slide" Target="slides/slide87.xml"/><Relationship Id="rId94" Type="http://schemas.openxmlformats.org/officeDocument/2006/relationships/slide" Target="slides/slide88.xml"/><Relationship Id="rId95" Type="http://schemas.openxmlformats.org/officeDocument/2006/relationships/slide" Target="slides/slide89.xml"/><Relationship Id="rId96" Type="http://schemas.openxmlformats.org/officeDocument/2006/relationships/slide" Target="slides/slide90.xml"/><Relationship Id="rId97" Type="http://schemas.openxmlformats.org/officeDocument/2006/relationships/slide" Target="slides/slide91.xml"/><Relationship Id="rId98" Type="http://schemas.openxmlformats.org/officeDocument/2006/relationships/slide" Target="slides/slide92.xml"/><Relationship Id="rId99" Type="http://schemas.openxmlformats.org/officeDocument/2006/relationships/slide" Target="slides/slide93.xml"/><Relationship Id="rId100" Type="http://schemas.openxmlformats.org/officeDocument/2006/relationships/slide" Target="slides/slide94.xml"/><Relationship Id="rId101" Type="http://schemas.openxmlformats.org/officeDocument/2006/relationships/slide" Target="slides/slide95.xml"/><Relationship Id="rId102" Type="http://schemas.openxmlformats.org/officeDocument/2006/relationships/slide" Target="slides/slide96.xml"/><Relationship Id="rId103" Type="http://schemas.openxmlformats.org/officeDocument/2006/relationships/slide" Target="slides/slide97.xml"/><Relationship Id="rId104" Type="http://schemas.openxmlformats.org/officeDocument/2006/relationships/slide" Target="slides/slide98.xml"/><Relationship Id="rId105" Type="http://schemas.openxmlformats.org/officeDocument/2006/relationships/slide" Target="slides/slide99.xml"/><Relationship Id="rId106" Type="http://schemas.openxmlformats.org/officeDocument/2006/relationships/slide" Target="slides/slide100.xml"/><Relationship Id="rId107" Type="http://schemas.openxmlformats.org/officeDocument/2006/relationships/slide" Target="slides/slide101.xml"/><Relationship Id="rId108" Type="http://schemas.openxmlformats.org/officeDocument/2006/relationships/slide" Target="slides/slide102.xml"/><Relationship Id="rId109" Type="http://schemas.openxmlformats.org/officeDocument/2006/relationships/slide" Target="slides/slide103.xml"/><Relationship Id="rId110" Type="http://schemas.openxmlformats.org/officeDocument/2006/relationships/slide" Target="slides/slide104.xml"/><Relationship Id="rId111" Type="http://schemas.openxmlformats.org/officeDocument/2006/relationships/slide" Target="slides/slide105.xml"/><Relationship Id="rId112" Type="http://schemas.openxmlformats.org/officeDocument/2006/relationships/slide" Target="slides/slide106.xml"/><Relationship Id="rId113" Type="http://schemas.openxmlformats.org/officeDocument/2006/relationships/slide" Target="slides/slide107.xml"/><Relationship Id="rId114" Type="http://schemas.openxmlformats.org/officeDocument/2006/relationships/slide" Target="slides/slide108.xml"/><Relationship Id="rId115" Type="http://schemas.openxmlformats.org/officeDocument/2006/relationships/slide" Target="slides/slide109.xml"/><Relationship Id="rId116" Type="http://schemas.openxmlformats.org/officeDocument/2006/relationships/slide" Target="slides/slide110.xml"/><Relationship Id="rId117" Type="http://schemas.openxmlformats.org/officeDocument/2006/relationships/slide" Target="slides/slide111.xml"/><Relationship Id="rId118" Type="http://schemas.openxmlformats.org/officeDocument/2006/relationships/slide" Target="slides/slide112.xml"/><Relationship Id="rId119" Type="http://schemas.openxmlformats.org/officeDocument/2006/relationships/slide" Target="slides/slide113.xml"/><Relationship Id="rId120" Type="http://schemas.openxmlformats.org/officeDocument/2006/relationships/slide" Target="slides/slide114.xml"/><Relationship Id="rId121" Type="http://schemas.openxmlformats.org/officeDocument/2006/relationships/slide" Target="slides/slide115.xml"/><Relationship Id="rId122" Type="http://schemas.openxmlformats.org/officeDocument/2006/relationships/slide" Target="slides/slide116.xml"/><Relationship Id="rId123" Type="http://schemas.openxmlformats.org/officeDocument/2006/relationships/slide" Target="slides/slide117.xml"/><Relationship Id="rId124" Type="http://schemas.openxmlformats.org/officeDocument/2006/relationships/slide" Target="slides/slide118.xml"/><Relationship Id="rId125" Type="http://schemas.openxmlformats.org/officeDocument/2006/relationships/slide" Target="slides/slide119.xml"/><Relationship Id="rId126" Type="http://schemas.openxmlformats.org/officeDocument/2006/relationships/slide" Target="slides/slide120.xml"/><Relationship Id="rId127" Type="http://schemas.openxmlformats.org/officeDocument/2006/relationships/slide" Target="slides/slide121.xml"/><Relationship Id="rId128" Type="http://schemas.openxmlformats.org/officeDocument/2006/relationships/slide" Target="slides/slide122.xml"/><Relationship Id="rId129" Type="http://schemas.openxmlformats.org/officeDocument/2006/relationships/slide" Target="slides/slide123.xml"/><Relationship Id="rId130" Type="http://schemas.openxmlformats.org/officeDocument/2006/relationships/slide" Target="slides/slide124.xml"/><Relationship Id="rId131" Type="http://schemas.openxmlformats.org/officeDocument/2006/relationships/slide" Target="slides/slide125.xml"/><Relationship Id="rId132" Type="http://schemas.openxmlformats.org/officeDocument/2006/relationships/slide" Target="slides/slide126.xml"/><Relationship Id="rId133" Type="http://schemas.openxmlformats.org/officeDocument/2006/relationships/slide" Target="slides/slide127.xml"/><Relationship Id="rId134" Type="http://schemas.openxmlformats.org/officeDocument/2006/relationships/slide" Target="slides/slide128.xml"/><Relationship Id="rId135" Type="http://schemas.openxmlformats.org/officeDocument/2006/relationships/slide" Target="slides/slide129.xml"/><Relationship Id="rId136" Type="http://schemas.openxmlformats.org/officeDocument/2006/relationships/slide" Target="slides/slide130.xml"/><Relationship Id="rId137" Type="http://schemas.openxmlformats.org/officeDocument/2006/relationships/slide" Target="slides/slide131.xml"/><Relationship Id="rId138" Type="http://schemas.openxmlformats.org/officeDocument/2006/relationships/slide" Target="slides/slide132.xml"/><Relationship Id="rId139" Type="http://schemas.openxmlformats.org/officeDocument/2006/relationships/slide" Target="slides/slide133.xml"/><Relationship Id="rId140" Type="http://schemas.openxmlformats.org/officeDocument/2006/relationships/slide" Target="slides/slide134.xml"/><Relationship Id="rId141" Type="http://schemas.openxmlformats.org/officeDocument/2006/relationships/slide" Target="slides/slide135.xml"/><Relationship Id="rId142" Type="http://schemas.openxmlformats.org/officeDocument/2006/relationships/slide" Target="slides/slide136.xml"/><Relationship Id="rId143" Type="http://schemas.openxmlformats.org/officeDocument/2006/relationships/slide" Target="slides/slide137.xml"/><Relationship Id="rId144" Type="http://schemas.openxmlformats.org/officeDocument/2006/relationships/slide" Target="slides/slide138.xml"/><Relationship Id="rId145" Type="http://schemas.openxmlformats.org/officeDocument/2006/relationships/slide" Target="slides/slide139.xml"/><Relationship Id="rId146" Type="http://schemas.openxmlformats.org/officeDocument/2006/relationships/slide" Target="slides/slide140.xml"/><Relationship Id="rId147" Type="http://schemas.openxmlformats.org/officeDocument/2006/relationships/slide" Target="slides/slide141.xml"/><Relationship Id="rId148" Type="http://schemas.openxmlformats.org/officeDocument/2006/relationships/slide" Target="slides/slide142.xml"/><Relationship Id="rId149" Type="http://schemas.openxmlformats.org/officeDocument/2006/relationships/slide" Target="slides/slide143.xml"/><Relationship Id="rId150" Type="http://schemas.openxmlformats.org/officeDocument/2006/relationships/slide" Target="slides/slide144.xml"/><Relationship Id="rId151" Type="http://schemas.openxmlformats.org/officeDocument/2006/relationships/slide" Target="slides/slide145.xml"/><Relationship Id="rId152" Type="http://schemas.openxmlformats.org/officeDocument/2006/relationships/slide" Target="slides/slide146.xml"/><Relationship Id="rId153" Type="http://schemas.openxmlformats.org/officeDocument/2006/relationships/slide" Target="slides/slide147.xml"/><Relationship Id="rId154" Type="http://schemas.openxmlformats.org/officeDocument/2006/relationships/slide" Target="slides/slide148.xml"/><Relationship Id="rId155" Type="http://schemas.openxmlformats.org/officeDocument/2006/relationships/slide" Target="slides/slide149.xml"/><Relationship Id="rId156" Type="http://schemas.openxmlformats.org/officeDocument/2006/relationships/slide" Target="slides/slide150.xml"/><Relationship Id="rId157" Type="http://schemas.openxmlformats.org/officeDocument/2006/relationships/slide" Target="slides/slide151.xml"/><Relationship Id="rId158" Type="http://schemas.openxmlformats.org/officeDocument/2006/relationships/slide" Target="slides/slide152.xml"/><Relationship Id="rId159" Type="http://schemas.openxmlformats.org/officeDocument/2006/relationships/slide" Target="slides/slide153.xml"/><Relationship Id="rId160" Type="http://schemas.openxmlformats.org/officeDocument/2006/relationships/slide" Target="slides/slide154.xml"/><Relationship Id="rId161" Type="http://schemas.openxmlformats.org/officeDocument/2006/relationships/slide" Target="slides/slide155.xml"/><Relationship Id="rId162" Type="http://schemas.openxmlformats.org/officeDocument/2006/relationships/slide" Target="slides/slide156.xml"/><Relationship Id="rId163" Type="http://schemas.openxmlformats.org/officeDocument/2006/relationships/slide" Target="slides/slide157.xml"/><Relationship Id="rId164" Type="http://schemas.openxmlformats.org/officeDocument/2006/relationships/slide" Target="slides/slide158.xml"/><Relationship Id="rId165" Type="http://schemas.openxmlformats.org/officeDocument/2006/relationships/slide" Target="slides/slide159.xml"/><Relationship Id="rId166" Type="http://schemas.openxmlformats.org/officeDocument/2006/relationships/slide" Target="slides/slide160.xml"/><Relationship Id="rId167" Type="http://schemas.openxmlformats.org/officeDocument/2006/relationships/slide" Target="slides/slide161.xml"/><Relationship Id="rId168" Type="http://schemas.openxmlformats.org/officeDocument/2006/relationships/slide" Target="slides/slide162.xml"/><Relationship Id="rId169" Type="http://schemas.openxmlformats.org/officeDocument/2006/relationships/slide" Target="slides/slide163.xml"/><Relationship Id="rId170" Type="http://schemas.openxmlformats.org/officeDocument/2006/relationships/slide" Target="slides/slide164.xml"/><Relationship Id="rId171" Type="http://schemas.openxmlformats.org/officeDocument/2006/relationships/slide" Target="slides/slide165.xml"/><Relationship Id="rId172" Type="http://schemas.openxmlformats.org/officeDocument/2006/relationships/slide" Target="slides/slide166.xml"/><Relationship Id="rId173" Type="http://schemas.openxmlformats.org/officeDocument/2006/relationships/slide" Target="slides/slide167.xml"/><Relationship Id="rId174" Type="http://schemas.openxmlformats.org/officeDocument/2006/relationships/slide" Target="slides/slide168.xml"/><Relationship Id="rId175" Type="http://schemas.openxmlformats.org/officeDocument/2006/relationships/slide" Target="slides/slide169.xml"/><Relationship Id="rId176" Type="http://schemas.openxmlformats.org/officeDocument/2006/relationships/slide" Target="slides/slide170.xml"/><Relationship Id="rId177" Type="http://schemas.openxmlformats.org/officeDocument/2006/relationships/slide" Target="slides/slide171.xml"/><Relationship Id="rId178" Type="http://schemas.openxmlformats.org/officeDocument/2006/relationships/slide" Target="slides/slide172.xml"/><Relationship Id="rId179" Type="http://schemas.openxmlformats.org/officeDocument/2006/relationships/slide" Target="slides/slide173.xml"/><Relationship Id="rId180" Type="http://schemas.openxmlformats.org/officeDocument/2006/relationships/slide" Target="slides/slide174.xml"/><Relationship Id="rId181" Type="http://schemas.openxmlformats.org/officeDocument/2006/relationships/slide" Target="slides/slide175.xml"/><Relationship Id="rId182" Type="http://schemas.openxmlformats.org/officeDocument/2006/relationships/slide" Target="slides/slide176.xml"/><Relationship Id="rId183" Type="http://schemas.openxmlformats.org/officeDocument/2006/relationships/slide" Target="slides/slide177.xml"/><Relationship Id="rId184" Type="http://schemas.openxmlformats.org/officeDocument/2006/relationships/slide" Target="slides/slide178.xml"/><Relationship Id="rId185" Type="http://schemas.openxmlformats.org/officeDocument/2006/relationships/slide" Target="slides/slide179.xml"/><Relationship Id="rId186" Type="http://schemas.openxmlformats.org/officeDocument/2006/relationships/slide" Target="slides/slide180.xml"/><Relationship Id="rId187" Type="http://schemas.openxmlformats.org/officeDocument/2006/relationships/slide" Target="slides/slide181.xml"/><Relationship Id="rId188" Type="http://schemas.openxmlformats.org/officeDocument/2006/relationships/slide" Target="slides/slide182.xml"/><Relationship Id="rId189" Type="http://schemas.openxmlformats.org/officeDocument/2006/relationships/slide" Target="slides/slide183.xml"/><Relationship Id="rId190" Type="http://schemas.openxmlformats.org/officeDocument/2006/relationships/slide" Target="slides/slide184.xml"/><Relationship Id="rId191" Type="http://schemas.openxmlformats.org/officeDocument/2006/relationships/slide" Target="slides/slide185.xml"/><Relationship Id="rId192" Type="http://schemas.openxmlformats.org/officeDocument/2006/relationships/slide" Target="slides/slide186.xml"/><Relationship Id="rId193" Type="http://schemas.openxmlformats.org/officeDocument/2006/relationships/slide" Target="slides/slide187.xml"/><Relationship Id="rId194" Type="http://schemas.openxmlformats.org/officeDocument/2006/relationships/slide" Target="slides/slide188.xml"/><Relationship Id="rId195" Type="http://schemas.openxmlformats.org/officeDocument/2006/relationships/slide" Target="slides/slide189.xml"/><Relationship Id="rId196" Type="http://schemas.openxmlformats.org/officeDocument/2006/relationships/slide" Target="slides/slide190.xml"/><Relationship Id="rId197" Type="http://schemas.openxmlformats.org/officeDocument/2006/relationships/slide" Target="slides/slide191.xml"/><Relationship Id="rId198" Type="http://schemas.openxmlformats.org/officeDocument/2006/relationships/slide" Target="slides/slide192.xml"/><Relationship Id="rId199" Type="http://schemas.openxmlformats.org/officeDocument/2006/relationships/slide" Target="slides/slide193.xml"/><Relationship Id="rId200" Type="http://schemas.openxmlformats.org/officeDocument/2006/relationships/slide" Target="slides/slide194.xml"/><Relationship Id="rId201" Type="http://schemas.openxmlformats.org/officeDocument/2006/relationships/slide" Target="slides/slide195.xml"/><Relationship Id="rId202" Type="http://schemas.openxmlformats.org/officeDocument/2006/relationships/slide" Target="slides/slide196.xml"/><Relationship Id="rId203" Type="http://schemas.openxmlformats.org/officeDocument/2006/relationships/slide" Target="slides/slide197.xml"/><Relationship Id="rId204" Type="http://schemas.openxmlformats.org/officeDocument/2006/relationships/slide" Target="slides/slide198.xml"/><Relationship Id="rId205" Type="http://schemas.openxmlformats.org/officeDocument/2006/relationships/slide" Target="slides/slide199.xml"/><Relationship Id="rId206" Type="http://schemas.openxmlformats.org/officeDocument/2006/relationships/slide" Target="slides/slide200.xml"/><Relationship Id="rId207" Type="http://schemas.openxmlformats.org/officeDocument/2006/relationships/slide" Target="slides/slide201.xml"/><Relationship Id="rId208" Type="http://schemas.openxmlformats.org/officeDocument/2006/relationships/slide" Target="slides/slide202.xml"/><Relationship Id="rId209" Type="http://schemas.openxmlformats.org/officeDocument/2006/relationships/slide" Target="slides/slide203.xml"/><Relationship Id="rId210" Type="http://schemas.openxmlformats.org/officeDocument/2006/relationships/slide" Target="slides/slide204.xml"/><Relationship Id="rId211" Type="http://schemas.openxmlformats.org/officeDocument/2006/relationships/slide" Target="slides/slide205.xml"/><Relationship Id="rId212" Type="http://schemas.openxmlformats.org/officeDocument/2006/relationships/slide" Target="slides/slide206.xml"/><Relationship Id="rId213" Type="http://schemas.openxmlformats.org/officeDocument/2006/relationships/slide" Target="slides/slide207.xml"/><Relationship Id="rId214" Type="http://schemas.openxmlformats.org/officeDocument/2006/relationships/slide" Target="slides/slide208.xml"/><Relationship Id="rId215" Type="http://schemas.openxmlformats.org/officeDocument/2006/relationships/slide" Target="slides/slide209.xml"/><Relationship Id="rId216" Type="http://schemas.openxmlformats.org/officeDocument/2006/relationships/slide" Target="slides/slide210.xml"/><Relationship Id="rId217" Type="http://schemas.openxmlformats.org/officeDocument/2006/relationships/slide" Target="slides/slide211.xml"/><Relationship Id="rId218" Type="http://schemas.openxmlformats.org/officeDocument/2006/relationships/slide" Target="slides/slide212.xml"/><Relationship Id="rId219" Type="http://schemas.openxmlformats.org/officeDocument/2006/relationships/slide" Target="slides/slide213.xml"/><Relationship Id="rId220" Type="http://schemas.openxmlformats.org/officeDocument/2006/relationships/slide" Target="slides/slide214.xml"/><Relationship Id="rId221" Type="http://schemas.openxmlformats.org/officeDocument/2006/relationships/slide" Target="slides/slide215.xml"/><Relationship Id="rId222" Type="http://schemas.openxmlformats.org/officeDocument/2006/relationships/slide" Target="slides/slide216.xml"/><Relationship Id="rId223" Type="http://schemas.openxmlformats.org/officeDocument/2006/relationships/slide" Target="slides/slide217.xml"/><Relationship Id="rId224" Type="http://schemas.openxmlformats.org/officeDocument/2006/relationships/slide" Target="slides/slide218.xml"/><Relationship Id="rId225" Type="http://schemas.openxmlformats.org/officeDocument/2006/relationships/slide" Target="slides/slide219.xml"/><Relationship Id="rId226" Type="http://schemas.openxmlformats.org/officeDocument/2006/relationships/slide" Target="slides/slide220.xml"/><Relationship Id="rId227" Type="http://schemas.openxmlformats.org/officeDocument/2006/relationships/slide" Target="slides/slide221.xml"/><Relationship Id="rId228" Type="http://schemas.openxmlformats.org/officeDocument/2006/relationships/slide" Target="slides/slide222.xml"/><Relationship Id="rId229" Type="http://schemas.openxmlformats.org/officeDocument/2006/relationships/slide" Target="slides/slide223.xml"/><Relationship Id="rId230" Type="http://schemas.openxmlformats.org/officeDocument/2006/relationships/slide" Target="slides/slide224.xml"/><Relationship Id="rId231" Type="http://schemas.openxmlformats.org/officeDocument/2006/relationships/slide" Target="slides/slide225.xml"/><Relationship Id="rId232" Type="http://schemas.openxmlformats.org/officeDocument/2006/relationships/slide" Target="slides/slide226.xml"/><Relationship Id="rId233" Type="http://schemas.openxmlformats.org/officeDocument/2006/relationships/slide" Target="slides/slide227.xml"/><Relationship Id="rId234" Type="http://schemas.openxmlformats.org/officeDocument/2006/relationships/slide" Target="slides/slide228.xml"/><Relationship Id="rId235" Type="http://schemas.openxmlformats.org/officeDocument/2006/relationships/slide" Target="slides/slide229.xml"/><Relationship Id="rId236" Type="http://schemas.openxmlformats.org/officeDocument/2006/relationships/slide" Target="slides/slide230.xml"/><Relationship Id="rId237" Type="http://schemas.openxmlformats.org/officeDocument/2006/relationships/slide" Target="slides/slide231.xml"/><Relationship Id="rId238" Type="http://schemas.openxmlformats.org/officeDocument/2006/relationships/slide" Target="slides/slide232.xml"/><Relationship Id="rId239" Type="http://schemas.openxmlformats.org/officeDocument/2006/relationships/slide" Target="slides/slide233.xml"/><Relationship Id="rId240" Type="http://schemas.openxmlformats.org/officeDocument/2006/relationships/slide" Target="slides/slide234.xml"/><Relationship Id="rId241" Type="http://schemas.openxmlformats.org/officeDocument/2006/relationships/slide" Target="slides/slide235.xml"/><Relationship Id="rId242" Type="http://schemas.openxmlformats.org/officeDocument/2006/relationships/slide" Target="slides/slide236.xml"/><Relationship Id="rId243" Type="http://schemas.openxmlformats.org/officeDocument/2006/relationships/slide" Target="slides/slide237.xml"/><Relationship Id="rId244" Type="http://schemas.openxmlformats.org/officeDocument/2006/relationships/slide" Target="slides/slide238.xml"/><Relationship Id="rId245" Type="http://schemas.openxmlformats.org/officeDocument/2006/relationships/slide" Target="slides/slide239.xml"/><Relationship Id="rId246" Type="http://schemas.openxmlformats.org/officeDocument/2006/relationships/slide" Target="slides/slide240.xml"/><Relationship Id="rId247" Type="http://schemas.openxmlformats.org/officeDocument/2006/relationships/slide" Target="slides/slide241.xml"/><Relationship Id="rId248" Type="http://schemas.openxmlformats.org/officeDocument/2006/relationships/slide" Target="slides/slide242.xml"/><Relationship Id="rId249" Type="http://schemas.openxmlformats.org/officeDocument/2006/relationships/slide" Target="slides/slide243.xml"/><Relationship Id="rId250" Type="http://schemas.openxmlformats.org/officeDocument/2006/relationships/slide" Target="slides/slide244.xml"/><Relationship Id="rId251" Type="http://schemas.openxmlformats.org/officeDocument/2006/relationships/slide" Target="slides/slide245.xml"/><Relationship Id="rId252" Type="http://schemas.openxmlformats.org/officeDocument/2006/relationships/slide" Target="slides/slide246.xml"/><Relationship Id="rId253" Type="http://schemas.openxmlformats.org/officeDocument/2006/relationships/slide" Target="slides/slide247.xml"/><Relationship Id="rId254" Type="http://schemas.openxmlformats.org/officeDocument/2006/relationships/slide" Target="slides/slide248.xml"/><Relationship Id="rId255" Type="http://schemas.openxmlformats.org/officeDocument/2006/relationships/slide" Target="slides/slide249.xml"/><Relationship Id="rId256" Type="http://schemas.openxmlformats.org/officeDocument/2006/relationships/slide" Target="slides/slide250.xml"/><Relationship Id="rId257" Type="http://schemas.openxmlformats.org/officeDocument/2006/relationships/slide" Target="slides/slide251.xml"/><Relationship Id="rId258" Type="http://schemas.openxmlformats.org/officeDocument/2006/relationships/slide" Target="slides/slide252.xml"/><Relationship Id="rId259" Type="http://schemas.openxmlformats.org/officeDocument/2006/relationships/slide" Target="slides/slide253.xml"/><Relationship Id="rId260" Type="http://schemas.openxmlformats.org/officeDocument/2006/relationships/slide" Target="slides/slide254.xml"/><Relationship Id="rId261" Type="http://schemas.openxmlformats.org/officeDocument/2006/relationships/slide" Target="slides/slide255.xml"/><Relationship Id="rId262" Type="http://schemas.openxmlformats.org/officeDocument/2006/relationships/slide" Target="slides/slide256.xml"/><Relationship Id="rId263" Type="http://schemas.openxmlformats.org/officeDocument/2006/relationships/slide" Target="slides/slide257.xml"/><Relationship Id="rId264" Type="http://schemas.openxmlformats.org/officeDocument/2006/relationships/slide" Target="slides/slide258.xml"/><Relationship Id="rId265" Type="http://schemas.openxmlformats.org/officeDocument/2006/relationships/slide" Target="slides/slide259.xml"/><Relationship Id="rId266" Type="http://schemas.openxmlformats.org/officeDocument/2006/relationships/slide" Target="slides/slide260.xml"/><Relationship Id="rId267" Type="http://schemas.openxmlformats.org/officeDocument/2006/relationships/slide" Target="slides/slide261.xml"/><Relationship Id="rId268" Type="http://schemas.openxmlformats.org/officeDocument/2006/relationships/slide" Target="slides/slide262.xml"/><Relationship Id="rId269" Type="http://schemas.openxmlformats.org/officeDocument/2006/relationships/slide" Target="slides/slide263.xml"/><Relationship Id="rId270" Type="http://schemas.openxmlformats.org/officeDocument/2006/relationships/slide" Target="slides/slide264.xml"/><Relationship Id="rId271" Type="http://schemas.openxmlformats.org/officeDocument/2006/relationships/slide" Target="slides/slide265.xml"/><Relationship Id="rId272" Type="http://schemas.openxmlformats.org/officeDocument/2006/relationships/slide" Target="slides/slide266.xml"/><Relationship Id="rId273" Type="http://schemas.openxmlformats.org/officeDocument/2006/relationships/slide" Target="slides/slide267.xml"/><Relationship Id="rId274" Type="http://schemas.openxmlformats.org/officeDocument/2006/relationships/slide" Target="slides/slide268.xml"/><Relationship Id="rId275" Type="http://schemas.openxmlformats.org/officeDocument/2006/relationships/slide" Target="slides/slide269.xml"/><Relationship Id="rId276" Type="http://schemas.openxmlformats.org/officeDocument/2006/relationships/slide" Target="slides/slide270.xml"/><Relationship Id="rId277" Type="http://schemas.openxmlformats.org/officeDocument/2006/relationships/slide" Target="slides/slide271.xml"/><Relationship Id="rId278" Type="http://schemas.openxmlformats.org/officeDocument/2006/relationships/slide" Target="slides/slide272.xml"/><Relationship Id="rId279" Type="http://schemas.openxmlformats.org/officeDocument/2006/relationships/slide" Target="slides/slide273.xml"/><Relationship Id="rId280" Type="http://schemas.openxmlformats.org/officeDocument/2006/relationships/slide" Target="slides/slide274.xml"/><Relationship Id="rId281" Type="http://schemas.openxmlformats.org/officeDocument/2006/relationships/slide" Target="slides/slide275.xml"/><Relationship Id="rId282" Type="http://schemas.openxmlformats.org/officeDocument/2006/relationships/slide" Target="slides/slide276.xml"/><Relationship Id="rId283" Type="http://schemas.openxmlformats.org/officeDocument/2006/relationships/slide" Target="slides/slide277.xml"/><Relationship Id="rId284" Type="http://schemas.openxmlformats.org/officeDocument/2006/relationships/slide" Target="slides/slide278.xml"/><Relationship Id="rId285" Type="http://schemas.openxmlformats.org/officeDocument/2006/relationships/slide" Target="slides/slide279.xml"/><Relationship Id="rId286" Type="http://schemas.openxmlformats.org/officeDocument/2006/relationships/slide" Target="slides/slide280.xml"/><Relationship Id="rId287" Type="http://schemas.openxmlformats.org/officeDocument/2006/relationships/slide" Target="slides/slide281.xml"/><Relationship Id="rId288" Type="http://schemas.openxmlformats.org/officeDocument/2006/relationships/slide" Target="slides/slide282.xml"/><Relationship Id="rId289" Type="http://schemas.openxmlformats.org/officeDocument/2006/relationships/slide" Target="slides/slide283.xml"/><Relationship Id="rId290" Type="http://schemas.openxmlformats.org/officeDocument/2006/relationships/slide" Target="slides/slide284.xml"/><Relationship Id="rId291" Type="http://schemas.openxmlformats.org/officeDocument/2006/relationships/slide" Target="slides/slide285.xml"/><Relationship Id="rId292" Type="http://schemas.openxmlformats.org/officeDocument/2006/relationships/slide" Target="slides/slide286.xml"/><Relationship Id="rId293" Type="http://schemas.openxmlformats.org/officeDocument/2006/relationships/slide" Target="slides/slide287.xml"/><Relationship Id="rId294" Type="http://schemas.openxmlformats.org/officeDocument/2006/relationships/slide" Target="slides/slide288.xml"/><Relationship Id="rId295" Type="http://schemas.openxmlformats.org/officeDocument/2006/relationships/slide" Target="slides/slide289.xml"/><Relationship Id="rId296" Type="http://schemas.openxmlformats.org/officeDocument/2006/relationships/slide" Target="slides/slide290.xml"/><Relationship Id="rId297" Type="http://schemas.openxmlformats.org/officeDocument/2006/relationships/slide" Target="slides/slide291.xml"/><Relationship Id="rId298" Type="http://schemas.openxmlformats.org/officeDocument/2006/relationships/slide" Target="slides/slide292.xml"/><Relationship Id="rId299" Type="http://schemas.openxmlformats.org/officeDocument/2006/relationships/slide" Target="slides/slide293.xml"/><Relationship Id="rId300" Type="http://schemas.openxmlformats.org/officeDocument/2006/relationships/slide" Target="slides/slide294.xml"/><Relationship Id="rId301" Type="http://schemas.openxmlformats.org/officeDocument/2006/relationships/slide" Target="slides/slide295.xml"/><Relationship Id="rId302" Type="http://schemas.openxmlformats.org/officeDocument/2006/relationships/slide" Target="slides/slide296.xml"/><Relationship Id="rId303" Type="http://schemas.openxmlformats.org/officeDocument/2006/relationships/slide" Target="slides/slide297.xml"/><Relationship Id="rId304" Type="http://schemas.openxmlformats.org/officeDocument/2006/relationships/slide" Target="slides/slide298.xml"/><Relationship Id="rId305" Type="http://schemas.openxmlformats.org/officeDocument/2006/relationships/slide" Target="slides/slide299.xml"/><Relationship Id="rId306" Type="http://schemas.openxmlformats.org/officeDocument/2006/relationships/slide" Target="slides/slide300.xml"/><Relationship Id="rId307" Type="http://schemas.openxmlformats.org/officeDocument/2006/relationships/slide" Target="slides/slide301.xml"/><Relationship Id="rId308" Type="http://schemas.openxmlformats.org/officeDocument/2006/relationships/slide" Target="slides/slide302.xml"/><Relationship Id="rId309" Type="http://schemas.openxmlformats.org/officeDocument/2006/relationships/slide" Target="slides/slide303.xml"/><Relationship Id="rId310" Type="http://schemas.openxmlformats.org/officeDocument/2006/relationships/slide" Target="slides/slide304.xml"/><Relationship Id="rId311" Type="http://schemas.openxmlformats.org/officeDocument/2006/relationships/slide" Target="slides/slide305.xml"/><Relationship Id="rId312" Type="http://schemas.openxmlformats.org/officeDocument/2006/relationships/slide" Target="slides/slide306.xml"/><Relationship Id="rId313" Type="http://schemas.openxmlformats.org/officeDocument/2006/relationships/slide" Target="slides/slide307.xml"/><Relationship Id="rId314" Type="http://schemas.openxmlformats.org/officeDocument/2006/relationships/slide" Target="slides/slide308.xml"/><Relationship Id="rId315" Type="http://schemas.openxmlformats.org/officeDocument/2006/relationships/slide" Target="slides/slide309.xml"/><Relationship Id="rId316" Type="http://schemas.openxmlformats.org/officeDocument/2006/relationships/slide" Target="slides/slide310.xml"/><Relationship Id="rId317" Type="http://schemas.openxmlformats.org/officeDocument/2006/relationships/slide" Target="slides/slide311.xml"/><Relationship Id="rId318" Type="http://schemas.openxmlformats.org/officeDocument/2006/relationships/slide" Target="slides/slide312.xml"/><Relationship Id="rId319" Type="http://schemas.openxmlformats.org/officeDocument/2006/relationships/slide" Target="slides/slide313.xml"/><Relationship Id="rId320" Type="http://schemas.openxmlformats.org/officeDocument/2006/relationships/slide" Target="slides/slide314.xml"/><Relationship Id="rId321" Type="http://schemas.openxmlformats.org/officeDocument/2006/relationships/slide" Target="slides/slide315.xml"/><Relationship Id="rId322" Type="http://schemas.openxmlformats.org/officeDocument/2006/relationships/slide" Target="slides/slide316.xml"/><Relationship Id="rId323" Type="http://schemas.openxmlformats.org/officeDocument/2006/relationships/slide" Target="slides/slide317.xml"/><Relationship Id="rId324" Type="http://schemas.openxmlformats.org/officeDocument/2006/relationships/slide" Target="slides/slide318.xml"/><Relationship Id="rId325" Type="http://schemas.openxmlformats.org/officeDocument/2006/relationships/slide" Target="slides/slide319.xml"/><Relationship Id="rId326" Type="http://schemas.openxmlformats.org/officeDocument/2006/relationships/slide" Target="slides/slide320.xml"/><Relationship Id="rId327" Type="http://schemas.openxmlformats.org/officeDocument/2006/relationships/slide" Target="slides/slide321.xml"/><Relationship Id="rId328" Type="http://schemas.openxmlformats.org/officeDocument/2006/relationships/slide" Target="slides/slide322.xml"/><Relationship Id="rId329" Type="http://schemas.openxmlformats.org/officeDocument/2006/relationships/slide" Target="slides/slide323.xml"/><Relationship Id="rId330" Type="http://schemas.openxmlformats.org/officeDocument/2006/relationships/slide" Target="slides/slide324.xml"/><Relationship Id="rId331" Type="http://schemas.openxmlformats.org/officeDocument/2006/relationships/slide" Target="slides/slide325.xml"/><Relationship Id="rId332" Type="http://schemas.openxmlformats.org/officeDocument/2006/relationships/slide" Target="slides/slide326.xml"/><Relationship Id="rId333" Type="http://schemas.openxmlformats.org/officeDocument/2006/relationships/slide" Target="slides/slide327.xml"/><Relationship Id="rId334" Type="http://schemas.openxmlformats.org/officeDocument/2006/relationships/slide" Target="slides/slide328.xml"/><Relationship Id="rId335" Type="http://schemas.openxmlformats.org/officeDocument/2006/relationships/slide" Target="slides/slide329.xml"/><Relationship Id="rId336" Type="http://schemas.openxmlformats.org/officeDocument/2006/relationships/slide" Target="slides/slide330.xml"/><Relationship Id="rId337" Type="http://schemas.openxmlformats.org/officeDocument/2006/relationships/slide" Target="slides/slide331.xml"/><Relationship Id="rId338" Type="http://schemas.openxmlformats.org/officeDocument/2006/relationships/slide" Target="slides/slide332.xml"/><Relationship Id="rId339" Type="http://schemas.openxmlformats.org/officeDocument/2006/relationships/slide" Target="slides/slide333.xml"/><Relationship Id="rId340" Type="http://schemas.openxmlformats.org/officeDocument/2006/relationships/slide" Target="slides/slide334.xml"/><Relationship Id="rId341" Type="http://schemas.openxmlformats.org/officeDocument/2006/relationships/slide" Target="slides/slide335.xml"/><Relationship Id="rId342" Type="http://schemas.openxmlformats.org/officeDocument/2006/relationships/slide" Target="slides/slide336.xml"/><Relationship Id="rId343" Type="http://schemas.openxmlformats.org/officeDocument/2006/relationships/slide" Target="slides/slide337.xml"/><Relationship Id="rId344" Type="http://schemas.openxmlformats.org/officeDocument/2006/relationships/slide" Target="slides/slide338.xml"/><Relationship Id="rId345" Type="http://schemas.openxmlformats.org/officeDocument/2006/relationships/slide" Target="slides/slide339.xml"/><Relationship Id="rId346" Type="http://schemas.openxmlformats.org/officeDocument/2006/relationships/slide" Target="slides/slide340.xml"/><Relationship Id="rId347" Type="http://schemas.openxmlformats.org/officeDocument/2006/relationships/slide" Target="slides/slide341.xml"/><Relationship Id="rId348" Type="http://schemas.openxmlformats.org/officeDocument/2006/relationships/slide" Target="slides/slide342.xml"/><Relationship Id="rId349" Type="http://schemas.openxmlformats.org/officeDocument/2006/relationships/slide" Target="slides/slide343.xml"/><Relationship Id="rId350" Type="http://schemas.openxmlformats.org/officeDocument/2006/relationships/slide" Target="slides/slide344.xml"/><Relationship Id="rId351" Type="http://schemas.openxmlformats.org/officeDocument/2006/relationships/slide" Target="slides/slide345.xml"/><Relationship Id="rId352" Type="http://schemas.openxmlformats.org/officeDocument/2006/relationships/slide" Target="slides/slide346.xml"/><Relationship Id="rId353" Type="http://schemas.openxmlformats.org/officeDocument/2006/relationships/slide" Target="slides/slide347.xml"/><Relationship Id="rId354" Type="http://schemas.openxmlformats.org/officeDocument/2006/relationships/slide" Target="slides/slide348.xml"/><Relationship Id="rId355" Type="http://schemas.openxmlformats.org/officeDocument/2006/relationships/slide" Target="slides/slide349.xml"/><Relationship Id="rId356" Type="http://schemas.openxmlformats.org/officeDocument/2006/relationships/slide" Target="slides/slide350.xml"/><Relationship Id="rId357" Type="http://schemas.openxmlformats.org/officeDocument/2006/relationships/slide" Target="slides/slide351.xml"/><Relationship Id="rId358" Type="http://schemas.openxmlformats.org/officeDocument/2006/relationships/slide" Target="slides/slide352.xml"/><Relationship Id="rId359" Type="http://schemas.openxmlformats.org/officeDocument/2006/relationships/slide" Target="slides/slide353.xml"/><Relationship Id="rId360" Type="http://schemas.openxmlformats.org/officeDocument/2006/relationships/slide" Target="slides/slide354.xml"/><Relationship Id="rId361" Type="http://schemas.openxmlformats.org/officeDocument/2006/relationships/slide" Target="slides/slide355.xml"/><Relationship Id="rId362" Type="http://schemas.openxmlformats.org/officeDocument/2006/relationships/slide" Target="slides/slide356.xml"/><Relationship Id="rId363" Type="http://schemas.openxmlformats.org/officeDocument/2006/relationships/slide" Target="slides/slide357.xml"/><Relationship Id="rId364" Type="http://schemas.openxmlformats.org/officeDocument/2006/relationships/slide" Target="slides/slide358.xml"/><Relationship Id="rId365" Type="http://schemas.openxmlformats.org/officeDocument/2006/relationships/slide" Target="slides/slide359.xml"/><Relationship Id="rId366" Type="http://schemas.openxmlformats.org/officeDocument/2006/relationships/slide" Target="slides/slide360.xml"/><Relationship Id="rId367" Type="http://schemas.openxmlformats.org/officeDocument/2006/relationships/slide" Target="slides/slide361.xml"/><Relationship Id="rId368" Type="http://schemas.openxmlformats.org/officeDocument/2006/relationships/slide" Target="slides/slide362.xml"/><Relationship Id="rId369" Type="http://schemas.openxmlformats.org/officeDocument/2006/relationships/slide" Target="slides/slide363.xml"/><Relationship Id="rId370" Type="http://schemas.openxmlformats.org/officeDocument/2006/relationships/slide" Target="slides/slide364.xml"/><Relationship Id="rId371" Type="http://schemas.openxmlformats.org/officeDocument/2006/relationships/slide" Target="slides/slide365.xml"/><Relationship Id="rId372" Type="http://schemas.openxmlformats.org/officeDocument/2006/relationships/slide" Target="slides/slide366.xml"/><Relationship Id="rId373" Type="http://schemas.openxmlformats.org/officeDocument/2006/relationships/slide" Target="slides/slide367.xml"/><Relationship Id="rId374" Type="http://schemas.openxmlformats.org/officeDocument/2006/relationships/slide" Target="slides/slide368.xml"/><Relationship Id="rId375" Type="http://schemas.openxmlformats.org/officeDocument/2006/relationships/slide" Target="slides/slide369.xml"/><Relationship Id="rId376" Type="http://schemas.openxmlformats.org/officeDocument/2006/relationships/slide" Target="slides/slide370.xml"/><Relationship Id="rId377" Type="http://schemas.openxmlformats.org/officeDocument/2006/relationships/slide" Target="slides/slide371.xml"/><Relationship Id="rId378" Type="http://schemas.openxmlformats.org/officeDocument/2006/relationships/slide" Target="slides/slide372.xml"/><Relationship Id="rId379" Type="http://schemas.openxmlformats.org/officeDocument/2006/relationships/slide" Target="slides/slide373.xml"/><Relationship Id="rId380" Type="http://schemas.openxmlformats.org/officeDocument/2006/relationships/slide" Target="slides/slide374.xml"/><Relationship Id="rId381" Type="http://schemas.openxmlformats.org/officeDocument/2006/relationships/slide" Target="slides/slide375.xml"/><Relationship Id="rId382" Type="http://schemas.openxmlformats.org/officeDocument/2006/relationships/slide" Target="slides/slide376.xml"/><Relationship Id="rId383" Type="http://schemas.openxmlformats.org/officeDocument/2006/relationships/slide" Target="slides/slide377.xml"/><Relationship Id="rId384" Type="http://schemas.openxmlformats.org/officeDocument/2006/relationships/slide" Target="slides/slide378.xml"/><Relationship Id="rId385" Type="http://schemas.openxmlformats.org/officeDocument/2006/relationships/slide" Target="slides/slide379.xml"/><Relationship Id="rId386" Type="http://schemas.openxmlformats.org/officeDocument/2006/relationships/slide" Target="slides/slide380.xml"/><Relationship Id="rId387" Type="http://schemas.openxmlformats.org/officeDocument/2006/relationships/slide" Target="slides/slide381.xml"/><Relationship Id="rId388" Type="http://schemas.openxmlformats.org/officeDocument/2006/relationships/slide" Target="slides/slide382.xml"/><Relationship Id="rId389" Type="http://schemas.openxmlformats.org/officeDocument/2006/relationships/slide" Target="slides/slide383.xml"/><Relationship Id="rId390" Type="http://schemas.openxmlformats.org/officeDocument/2006/relationships/slide" Target="slides/slide384.xml"/><Relationship Id="rId391" Type="http://schemas.openxmlformats.org/officeDocument/2006/relationships/slide" Target="slides/slide385.xml"/><Relationship Id="rId392" Type="http://schemas.openxmlformats.org/officeDocument/2006/relationships/slide" Target="slides/slide386.xml"/><Relationship Id="rId393" Type="http://schemas.openxmlformats.org/officeDocument/2006/relationships/slide" Target="slides/slide387.xml"/><Relationship Id="rId394" Type="http://schemas.openxmlformats.org/officeDocument/2006/relationships/slide" Target="slides/slide388.xml"/><Relationship Id="rId395" Type="http://schemas.openxmlformats.org/officeDocument/2006/relationships/slide" Target="slides/slide389.xml"/><Relationship Id="rId396" Type="http://schemas.openxmlformats.org/officeDocument/2006/relationships/slide" Target="slides/slide390.xml"/><Relationship Id="rId397" Type="http://schemas.openxmlformats.org/officeDocument/2006/relationships/slide" Target="slides/slide391.xml"/><Relationship Id="rId398" Type="http://schemas.openxmlformats.org/officeDocument/2006/relationships/slide" Target="slides/slide392.xml"/><Relationship Id="rId399" Type="http://schemas.openxmlformats.org/officeDocument/2006/relationships/slide" Target="slides/slide393.xml"/><Relationship Id="rId400" Type="http://schemas.openxmlformats.org/officeDocument/2006/relationships/slide" Target="slides/slide394.xml"/><Relationship Id="rId401" Type="http://schemas.openxmlformats.org/officeDocument/2006/relationships/slide" Target="slides/slide395.xml"/><Relationship Id="rId402" Type="http://schemas.openxmlformats.org/officeDocument/2006/relationships/slide" Target="slides/slide396.xml"/><Relationship Id="rId403" Type="http://schemas.openxmlformats.org/officeDocument/2006/relationships/slide" Target="slides/slide397.xml"/><Relationship Id="rId404" Type="http://schemas.openxmlformats.org/officeDocument/2006/relationships/slide" Target="slides/slide398.xml"/><Relationship Id="rId405" Type="http://schemas.openxmlformats.org/officeDocument/2006/relationships/slide" Target="slides/slide399.xml"/><Relationship Id="rId406" Type="http://schemas.openxmlformats.org/officeDocument/2006/relationships/slide" Target="slides/slide400.xml"/><Relationship Id="rId407" Type="http://schemas.openxmlformats.org/officeDocument/2006/relationships/slide" Target="slides/slide401.xml"/><Relationship Id="rId408" Type="http://schemas.openxmlformats.org/officeDocument/2006/relationships/slide" Target="slides/slide402.xml"/><Relationship Id="rId409" Type="http://schemas.openxmlformats.org/officeDocument/2006/relationships/slide" Target="slides/slide403.xml"/><Relationship Id="rId410" Type="http://schemas.openxmlformats.org/officeDocument/2006/relationships/slide" Target="slides/slide404.xml"/><Relationship Id="rId411" Type="http://schemas.openxmlformats.org/officeDocument/2006/relationships/slide" Target="slides/slide405.xml"/><Relationship Id="rId412" Type="http://schemas.openxmlformats.org/officeDocument/2006/relationships/slide" Target="slides/slide406.xml"/><Relationship Id="rId413" Type="http://schemas.openxmlformats.org/officeDocument/2006/relationships/slide" Target="slides/slide407.xml"/><Relationship Id="rId414" Type="http://schemas.openxmlformats.org/officeDocument/2006/relationships/slide" Target="slides/slide408.xml"/><Relationship Id="rId415" Type="http://schemas.openxmlformats.org/officeDocument/2006/relationships/slide" Target="slides/slide409.xml"/><Relationship Id="rId416" Type="http://schemas.openxmlformats.org/officeDocument/2006/relationships/slide" Target="slides/slide410.xml"/><Relationship Id="rId417" Type="http://schemas.openxmlformats.org/officeDocument/2006/relationships/slide" Target="slides/slide411.xml"/><Relationship Id="rId418" Type="http://schemas.openxmlformats.org/officeDocument/2006/relationships/slide" Target="slides/slide412.xml"/><Relationship Id="rId419" Type="http://schemas.openxmlformats.org/officeDocument/2006/relationships/slide" Target="slides/slide413.xml"/><Relationship Id="rId420" Type="http://schemas.openxmlformats.org/officeDocument/2006/relationships/slide" Target="slides/slide414.xml"/><Relationship Id="rId421" Type="http://schemas.openxmlformats.org/officeDocument/2006/relationships/slide" Target="slides/slide415.xml"/><Relationship Id="rId422" Type="http://schemas.openxmlformats.org/officeDocument/2006/relationships/slide" Target="slides/slide416.xml"/><Relationship Id="rId423" Type="http://schemas.openxmlformats.org/officeDocument/2006/relationships/slide" Target="slides/slide417.xml"/><Relationship Id="rId424" Type="http://schemas.openxmlformats.org/officeDocument/2006/relationships/slide" Target="slides/slide418.xml"/><Relationship Id="rId425" Type="http://schemas.openxmlformats.org/officeDocument/2006/relationships/slide" Target="slides/slide419.xml"/><Relationship Id="rId426" Type="http://schemas.openxmlformats.org/officeDocument/2006/relationships/slide" Target="slides/slide420.xml"/><Relationship Id="rId427" Type="http://schemas.openxmlformats.org/officeDocument/2006/relationships/slide" Target="slides/slide421.xml"/><Relationship Id="rId428" Type="http://schemas.openxmlformats.org/officeDocument/2006/relationships/slide" Target="slides/slide422.xml"/><Relationship Id="rId429" Type="http://schemas.openxmlformats.org/officeDocument/2006/relationships/slide" Target="slides/slide423.xml"/><Relationship Id="rId430" Type="http://schemas.openxmlformats.org/officeDocument/2006/relationships/slide" Target="slides/slide424.xml"/><Relationship Id="rId431" Type="http://schemas.openxmlformats.org/officeDocument/2006/relationships/slide" Target="slides/slide425.xml"/><Relationship Id="rId432" Type="http://schemas.openxmlformats.org/officeDocument/2006/relationships/slide" Target="slides/slide426.xml"/><Relationship Id="rId433" Type="http://schemas.openxmlformats.org/officeDocument/2006/relationships/slide" Target="slides/slide427.xml"/><Relationship Id="rId434" Type="http://schemas.openxmlformats.org/officeDocument/2006/relationships/slide" Target="slides/slide428.xml"/><Relationship Id="rId435" Type="http://schemas.openxmlformats.org/officeDocument/2006/relationships/slide" Target="slides/slide429.xml"/><Relationship Id="rId436" Type="http://schemas.openxmlformats.org/officeDocument/2006/relationships/slide" Target="slides/slide430.xml"/><Relationship Id="rId437" Type="http://schemas.openxmlformats.org/officeDocument/2006/relationships/slide" Target="slides/slide431.xml"/><Relationship Id="rId438" Type="http://schemas.openxmlformats.org/officeDocument/2006/relationships/slide" Target="slides/slide432.xml"/><Relationship Id="rId439" Type="http://schemas.openxmlformats.org/officeDocument/2006/relationships/slide" Target="slides/slide433.xml"/><Relationship Id="rId440" Type="http://schemas.openxmlformats.org/officeDocument/2006/relationships/slide" Target="slides/slide434.xml"/><Relationship Id="rId441" Type="http://schemas.openxmlformats.org/officeDocument/2006/relationships/slide" Target="slides/slide435.xml"/><Relationship Id="rId442" Type="http://schemas.openxmlformats.org/officeDocument/2006/relationships/slide" Target="slides/slide436.xml"/><Relationship Id="rId443" Type="http://schemas.openxmlformats.org/officeDocument/2006/relationships/slide" Target="slides/slide437.xml"/><Relationship Id="rId444" Type="http://schemas.openxmlformats.org/officeDocument/2006/relationships/slide" Target="slides/slide438.xml"/><Relationship Id="rId445" Type="http://schemas.openxmlformats.org/officeDocument/2006/relationships/slide" Target="slides/slide439.xml"/><Relationship Id="rId446" Type="http://schemas.openxmlformats.org/officeDocument/2006/relationships/slide" Target="slides/slide440.xml"/><Relationship Id="rId447" Type="http://schemas.openxmlformats.org/officeDocument/2006/relationships/slide" Target="slides/slide441.xml"/><Relationship Id="rId448" Type="http://schemas.openxmlformats.org/officeDocument/2006/relationships/slide" Target="slides/slide44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4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4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4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4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4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5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5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5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5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5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5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5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5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5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5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6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6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6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6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6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6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6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6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6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6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7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7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7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7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7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7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7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7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7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7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8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8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8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8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8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8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8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8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8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8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9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9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9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9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9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9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9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9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9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9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0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0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0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0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0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0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0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0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0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0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Dua Jawshan Sagheer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إِلٰهِيْ كَمْ مِنْ عَدُوٍّ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وَأَضْمَرَ أَنْ يَسُومَنِيْ الْمَكْرُوهَ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wa-aḍmara an yasūmanil makrūh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decided secretly to target harm to me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10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وَذِيْ أَنَاةٍ لَايَعْجَلُ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wadhī anātin lāya`jal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prudently Forbearing.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10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صَلِّ عَلَى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Bless Muhammad and the Household of Muhammad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10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وَاجْعَلْنِيْ لِنَعْمَائِكَ مِنَ الشَّاكِرِينَ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waj`alnī lina`mā-ika minash shākirīn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include me with those who are thankful for Your bounties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10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وَلِآلاَئِكَ مِنَ الذَّاكِرِينَ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wali-ālā-ika minadh dhākirīn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those who permanently mention Your graces.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10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إِلٰهِيْ وَكَمْ مِنْ ظَنٍّ حَسَنٍ حَقَّقْتَ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ilāhī wakam min ẓannin ḥasanin ḥaqqaqt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my God, many an excellent hope You have achieved,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10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وَمِنْ كَسْرِ إِمْلاَقٍ جَبَرْتَ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wamin kasri imlāqin jabar-t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many breaking poverty You have set,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10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وَمِنْ مَسْكَنَةٍ فَادِحَةٍ حَوَّلْتَ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wamin maskanatin fādiḥatin ḥawwalt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many gross neediness You have shunted,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10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وَمِنْ صَرْعَةٍ مُهْلِكَةٍ نَعَشْتَ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wamin ṣar-`atin muhlikatin na`asht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many destructive blows You have revived (me from them],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10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وَمِنْ مَشَقَّةٍ أَرَحْتَ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wamin mashaqqatin araḥt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many hardships You have relieved (me of them).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10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لَاتُسْأَلُ عَمَّا تَفْعَلُ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lātus-alu `ammā taf`al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cannot be questioned concerning that which You do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وَيُجَرِّعَنِيْ ذُعَافَ مَرَارَتِهِ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wayujarri`anī dhu`āfa marāratih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to make me taste the deadly poison of his bitterness.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1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وَهُمْ يُسْأَلُونَ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wahum yus-alūn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they shall be questioned.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1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يَنْقُصُكَ مَا أَنْفَقْتَ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yanquṣuka mā anfaqt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That which You spend never decreases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1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وَلَقَدْ سُئِلْتَ فَأَعْطَيْتَ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walaqad su-ilta fa-a`ṭayt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When You have been besought, You gave;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1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وَلَمْ تُسْأَلْ فَابْتَدَأْتَ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walam tus-al fabtada-t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although You have not been besought, You took the initiative to give.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1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وَاسْتُمِيحَ بَابُ فَضْلِكَ فَمَا أَكْدَيْتَ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wastumīḥa bābu faḍlika famā akdayt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When the door of Your favoring was knocked, You have not withheld.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1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أَبَيْتَ إِلَّا إِنْعَامًا وَامْتِنَانًا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abayta illā in`āman wamtinānā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have insisted on nothing but favoring and bestowal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1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وَإِلَّا تَطَوُّلًا يَا رَبِّ وَإِحْسَانًا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wa-illā taṭawwulan yā rabbi wa-iḥsānā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You, O my Lord, have also insisted on giving generously and beneficently.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1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وَأَبَيْتُ إِلَّا انْتِهَاكًا لِحُرُمَاتِكَ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wa-abaytu illantihākan liḥurumātik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But as for me, I insisted on nothing but violation of Your prohibitions,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1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وَاجْتِرَاءً عَلَى مَعَاصِيكَ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wajtirā-an `alā ma`āṣīk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daring to commit acts of disobedience to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1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وَتَعَدِيًّا لِحُدُودِكَ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wata`adiyyan liḥudūdik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transgressing Your limits,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فَنَظَرْتَ إِلٰى ضَعْفِيْ عَنِ احْتِمَالِ الْفَوَادِحِ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fanaẓar-ta ilā ḍa`fī `aniḥtimālil fawādiḥ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[Amid all that] You considered that I am too weak to bear hardships,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1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وَغَفْلَةً عَنْ وَعِيدِكَ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waghaflatan `an wa`īdik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passing over Your threats,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1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وَطَاعَةً لِعَدُوِّي وَعَدُوِّكَ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waṭā`atan li`aduwwī wa`aduwwik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obeying Your and my enemy.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1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لَمْ يَمْنَعْكَ يَا إِلٰهِيْ وَنَاصِرِيْ إِخْلاَلِيْ بِالشُّكْرِ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lam yamna`ka yā ilāhī wanāṣirī ikhlālī bishhukr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failure to be thankful to You has not made You, O my God and Helper,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1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عَنْ إِتْمَامِ إِحْسَانِكَ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`an itmāmi iḥsānik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stop perfecting Your favors on me.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1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حَجَزَنِيْ ذٰلِكَ عَنِ ارْتِكَابِ مَسَاخِطِكَ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ḥajazanī dhālika `anir-tikābi masākhiṭik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Likewise, this has not prevented me from committing sins that You dislike.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1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اَللّٰهُمَّ وَهٰذَا مَقَامُ عَبْدٍ ذَلِيلٍ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wahādhā maqāmu `abdin dhalīl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my God, this is the situation of a humble servant [of You],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1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اِعْتَرَفَ لَكَ بِالتَّوْحِيدِ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i`tarafa laka bittawḥīd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who professes Your Oneness,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1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وَأَقَرَّ عَلَى نَفْسِهِ بِالتَّقْصِيرِ فِيْ أَدَاءِ حَقِّكَ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wa-aqarra `alā nafsihi bittaqṣīri fī adā-i ḥaqqik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confesses of his failure to carry out his duty towards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1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وَشَهِدَ لَكَ بِسُبُوغِ نِعْمَتِكَ عَلَيْهِ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washahida laka bisubūghi ni`matika `alayh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testifies to Your ample favoring on him,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1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وَجَمِيلِ عَادَتِكَ عِنْدَهُ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wajamīli `ādatika `indah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Your excellent habits in treating him,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وَعَجْزِيْ عَنِ الْإِنْتِصَارِ مِمَّنْ قَصَدَنِيْ بِمُحَارَبَتِهِ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wa`ajzī `anil intiṣāri mimman qaṣadanī bimuḥārabatih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am too short to have aid against him who aimed at attacking me,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1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وَإِحْسَانِكَ إِلَيْهِ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wa-iḥsānika ilayh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Your bestowal of graces upon him.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1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فَهَبْ لِيْ يَا إِلٰهِيْ وَسَيِّدِيْ مِنْ فَضْلِكَ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fahab lī yā ilāhī wasayyidī min faḍlik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So, my God and Master, confer upon me an amount of Your benevolence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1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مَا أُرِيدُهُ إِلٰى رَحْمَتِكَ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mā urīduhu ilā raḥmatik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that I can use as a path taking me to Your mercy,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1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وَأَتَّخِذُهُ سُلَّمًا أَعْرُجُ فِيهِ إِلٰى مَرْضَاتِكَ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wa-attakhidhuhu sullaman a`ruju fīhi ilā mar-ḍātik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as a ladder by which I ascend to Your satisfaction,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1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آمَنُ بِهِ مِنْ سَخَطِكَ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āmanu bihi min sakhaṭik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 can be secured from Your wrath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1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بِعِزَّتِكَ وَطَوْلِكَ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bi`izzatika waṭawlik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name of Your might and supremacy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1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وَبِحَقِّ نَبِيِّكَ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wabiḥaqqi nabiyyika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in the name of Your Prophet, Muhammad,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1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صَلَّى اللَّهُ عَلَيْهِ وَ آلِهِ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ṣallallāhu `alayhi wa 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may Your blessings be upon him and his Household.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1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فَلَكَ الْحَمْدُ يَا رَبِّ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falakal ḥamdu yā rabb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So, all praise be to You, O Lord;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1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مِنْ مُقْتَدِرٍ لَايُغْلَبُ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min muqtadirin lāyughlab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are invulnerably Omnipotent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وَوَحْدَتِيْ فِيْ كَثِيرٍ مِمَّنْ نَاوَانِيْ وَأَرْصَدَ لِيْ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wawaḥdatī fī kathīrin mimman nāwānī wa-ar-ṣada lī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You perceived my loneliness to confront many of those who incurred my hostility and laid in wait for me,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1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وَذِيْ أَنَاةٍ لَايَعْجَلُ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wadhī anātin lāya`jal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prudently Forbearing.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1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صَلِّ عَلَى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Bless Muhammad and the Household of Muhammad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1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وَاجْعَلْنِيْ لِنَعْمَائِكَ مِنَ الشَّاكِرِينَ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waj`alnī lina`mā-ika minash shākirīn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include me with those who are thankful for Your bounties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1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وَلِآلاَئِكَ مِنَ الذَّاكِرِينَ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wali-ālā-ika minadh dhākirīn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those who permanently mention Your graces.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1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إِلٰهِيْ وَكَمْ مِنْ عَبْدٍ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ilāhī wakam min `abd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God, many a servant [of You]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1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أَمْسٰى وَأَصْبَحَ فِيْ كَرْبِ الْمَوْتِ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amsā wa-aṣbaḥa fī kar-bil mawt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is in eves and morns suffering the agony of death,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14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وَحَشْرَجَةِ الصَّدْرِ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waḥashrajatiṣ ṣadr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rattles of death,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14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وَالنَّظَرِ إِلٰى مَا تَقْشَعِرُّ مِنْهُ الْجُلُودُ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wan naẓari ilā mā taqsha`irru minhul julūd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experiencing that which shudders the skins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14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وَتَفْزَعُ لَهُ الْقُلُوبُ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watafza`u lahul qulūb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horrifies the hearts;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14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وَأَنَا فِيْ عَافِيَةٍ مِنْ ذٰلِكَ كُلِّهِ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wa-ana fī `āfiyatin min dhālika kullih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but I am safe from all that.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فِيمَا لَمْ أُعْمِلْ فِكْرِيْ فِيْ الْإِرْصَادِ لَهُمْ بِمِثْلِهِ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fīmā lam u`mil fikrī fil ir-ṣādi lahum bimithlih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while I have not been ready to give any thought to sitting in ambush and retaliating.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15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فَلَكَ الْحَمْدُ يَا رَبِّ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falakal ḥamdu yā rabb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So, all praise be to You, O Lord;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15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مِنْ مُقْتَدِرٍ لَايُغْلَبُ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min muqtadirin lāyughlab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are invulnerably Omnipotent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15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وَذِيْ أَنَاةٍ لَايَعْجَلُ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wadhī anātin lāya`jal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prudently Forbearing.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15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صَلِّ عَلَى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Bless Muhammad and the Household of Muhammad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15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وَاجْعَلْنِيْ لِنَعْمَائِكَ مِنَ الشَّاكِرِينَ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waj`alnī lina`mā-ika minash shākirīn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include me with those who are thankful for Your bounties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15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وَلِآلاَئِكَ مِنَ الذَّاكِرِينَ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wali-ālā-ika minadh dhākirīn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those who permanently mention Your graces.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15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إِلٰهِيْ وَكَمْ مِنْ عَبْدٍ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ilāhī wakam min `abd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God, many a servant [of You]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15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أَمْسٰى وَأَصْبَحَ سَقِيْمًا مُوْجِعًا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amsā wa-aṣbaḥa saqīman mūji`ā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is in eves and morns ailing and feeling pain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15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فِيْ أَنَّةٍ وَعَوِيْلٍ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fī annatin wa`awīl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with moans and wails,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15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يَتَقَلَّبُ فِيْ غَمِّهِ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yataqallabu fī ghammih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is rolling over and over with anguish;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فَأَيَّدْتَنِيْ بِقُوَّتِكَ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fa-ayyadtanī biquwwatik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So, You came to stand by me with Your might,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16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لَا يَجِدُ مَحِيصًا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lā yajidu maḥīṣā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neither finding any way of escaping it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16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يُسِيغُ طَعَامًا وَلَا شَرَابًا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yusīghu ṭa`āman walā sharābā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nor is he finding the taste of any food or drink;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16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وَأَنَا فِيْ صِحَّةٍ مِنَ الْبَدَنِ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wa-ana fī ṣiḥḥatin minal badan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while I am enjoying body health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16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وَسَلامَةٍ مِنَ الْعَيْشِ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wasalāmatin minal `aysh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safe living.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16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كُلُّ ذٰلِكَ مِنْكَ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kullu dhālika mink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All that [wellbeing] is from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16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فَلَكَ الْحَمْدُ يَا رَبِّ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falakal ḥamdu yā rabb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So, all praise be to You, O Lord;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16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مِنْ مُقْتَدِرٍ لَايُغْلَبُ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min muqtadirin lāyughlab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are invulnerably Omnipotent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16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وَذِيْ أَنَاةٍ لَايَعْجَلُ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wadhī anātin lāya`jal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prudently Forbearing.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16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صَلِّ عَلَى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Bless Muhammad and the Household of Muhammad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16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وَاجْعَلْنِيْ لِنَعْمَائِكَ مِنَ الشَّاكِرِينَ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waj`alnī lina`mā-ika minash shākirīn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include me with those who are thankful for Your bounties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وَشَدَدْتَ أَزْرِيْ بِنُصْرَتِكَ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washadadta azrī binuṣratik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made me strong through Your support,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17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وَلِآلاَئِكَ مِنَ الذَّاكِرِينَ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wali-ālā-ika minadh dhākirīn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those who permanently mention Your graces.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17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إِلٰهِيْ وَكَمْ مِنْ عَبْدٍ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ilāhī wakam min `abd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my God, many a servant [of You]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17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أَمْسٰى وَأَصْبَحَ خَائِفًا مَرْعُوبًا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amsā wa-aṣbaḥa khā-ifan mar-`ūbā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is in eves and morns fearful, frightened,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17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مُشْفِقًا وَجِلًا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mushfiqan wajilā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terrified, scared,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17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هَارِبًا طَرِيدًا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hāriban ṭarīdā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fugitive, runaway,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17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مُنْجَحِرًا فِيْ مَضِيقٍ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munjaḥiran fī maḍīq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hiding in a tight burrow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17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وَمَخْبَأَةٍ مِنَ الْمَخَابِيَ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wamakhba-atin minal makhābiy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or in an ordinary den;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17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قَدْ ضَاقَتْ عَلَيْهِ الْأَرْضُ بِرُحْبِهَا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qad ḍāqat `alayhil ar-ḍu biruḥbihā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while the entire spacious earth has become too narrow to secure him a place.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17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لَايَجِدُ حِيْلَةً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lāyajidu ḥīlah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 thus cannot devise any plan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17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مَنْجٰى وَلَا مَأْوٰى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manjā walā ma-wā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or find any shelter or retreat.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وَفَلَلْتَ لِيْ حَدَّهُ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wafalalta lī ḥaddah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notched his sharpness against me,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18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وَأَنَا فِيْ أَمْنٍ وَطُمَأْنِيْنَةٍ وَعَافِيَةٍ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wa-ana fī amnin waṭuma-nīnatin wa`āfiyah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While I am living in security, tranquility, and good health;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18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مِنْ ذٰلِكَ كُلِّهِ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min dhālika kullih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all of which is from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18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فَلَكَ الْحَمْدُ يَا رَبِّ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falakal ḥamdu yā rabb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So, all praise be to You, O Lord;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18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مِنْ مُقْتَدِرٍ لَا يُغْلَبُ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min muqtadirin lā yughlab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are invulnerably Omnipotent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18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وَذِيْ أَنَاةٍ لَايَعْجَلُ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wadhī anātin lāya`jal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prudently Forbearing.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18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صَلِّ عَلَى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Bless Muhammad and the Household of Muhammad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18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وَاجْعَلْنِيْ لِنَعْمَائِكَ مِنَ الشَّاكِرِينَ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waj`alnī lina`mā-ika minash shākirīn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include me with those who are thankful for Your bounties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18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وَلِآلَائِكَ مِنَ الذَّاكِرِيْنَ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wali-ālā-ika minadh dhākirīn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those who permanently mention Your graces.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18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إِلٰهِيْ وَسَيِّدِيْ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ilāhī wasayyidī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my God and Master,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18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وَكَمْ مِنْ عَبْدٍ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wakam min `abd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many a servant [of You]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وَخَذَلْتَهُ بَعْدَ جَمْعِ عَدِيْدِهِ وَحَشَْدِهِ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wakhadhaltahu ba`da jam`i `adīdihi waḥashadih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disappointed him although he concentrated all his troops and crowds,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19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أَمْسٰى وَأَصْبَحَ مَغْلُوْلًا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amsā wa-aṣbaḥa maghlūlā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is in eves and morns enchained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19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مُكَبَّلًا فِيْ الْحَدِيْدِ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mukabbalan fil ḥadīd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shackled in iron shackles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19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بِأَيْدِيْ الْعُدَاةِ لَايَرْحَمُوْنَهُ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bi-aydil `udāti lāyar-ḥamūnah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hands of his enemies whom show him no mercy;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19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فَقِيْدًا مِنْ أَهْلِهِ وَوَلَدِهِ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faqīdan min ahlihi wawaladih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[and he is] separated from his family members and children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19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مُنْقَطِعًا عَنْ إِخْوَانِهِ وَبَلَدِهِ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munqaṭi`an `an ikhwānihi wabaladih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detached from his friends and country;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19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يَتَوَقَّعُ كُلَّ سَاعَةٍ بِأَيِّ قِتْلَةٍ يُقْتَلُ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yatawaqqa`u kulla sā`atin bi-ayyi qitlatin yuqtal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each hour, he wonders what kind of killing he will be killed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19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وَبِأَيِّ مُثْلَةٍ يُمَثَّلُ بِهِ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wabi-ayyi muthlatin yumathhalu bih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what kind of mutilation he will be mutilated.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19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وَأَنَا فِيْ عَافِيَةٍ مِنْ ذٰلِكَ كُلِّهِ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wa-ana fī `āfiyatin min dhālika kullih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But I am safe from all this.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19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فَلَكَ الْحَمْدُ يَا رَبِّ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falakal ḥamdu yā rabb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So, all praise be to You, O Lord;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19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مِنْ مُقْتَدِرٍ لَايُغْلَبُ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min muqtadirin lāyughlab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are invulnerably Omnipotent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بِسْمِ اللَّـهِ الرَّحْمَـٰنِ الرَّحِيمِ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bismillāhir raḥmanir raḥīm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Name of Allah, the All-beneficent, the All-merciful.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وَأَعْلَيْتَ كَعْبِىْ عَلَيْهِ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wa-a`layta ka`bī `alayh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gave me the upper hand over him,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20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وَذِيْ أَنَاةٍ لَايَعْجَلُ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wadhī anātin lāya`jal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prudently Forbearing.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20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صَلِّ عَلَى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Bless Muhammad and the Household of Muhammad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20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وَاجْعَلْنِيْ لِنَعْمَائِكَ مِنَ الشَّاكِرِينَ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waj`alnī lina`mā-ika minash shākirīn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include me with those who are thankful for Your bounties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20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وَلِآلاَئِكَ مِنَ الذَّاكِرِينَ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wali-ālā-ika minadh dhākirīn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those who permanently mention Your graces.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20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إِلٰهِيْ وَكَمْ مِنْ عَبْدٍ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ilāhī wakam min `abd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God, many a servant [of You]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20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أَمْسٰى وَأَصْبَحَ يُقَاسِيْ الْحَرْبَ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amsā wa-aṣbaḥa yuqāsil ḥar-b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is in eves and morns contending in war,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20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وَمُبَاشَرَةَ الْقِتَالِ بِنَفْسِهِ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wamubāsharatal qitāli binafsih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conducting the fighting by himself,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20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قَدْ غَشِيَتْهُ الْأَعْدَاءُ مِنْ كُلِّ جَانِبٍ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qad ghashiyat-hul a`dā-u min kulli jānib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is surrounded by enemies from all sides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20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بِالسُّيُوفِ وَالرِّمَاحِ وَ آلَةِ الْحَرْبِ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bissuyūfi war rimāḥi wa ālatil ḥar-b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with swords, spears, and instruments of wars.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20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يَتَقَعْقَعُ فِيْ الْحَدِيْدِ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yataqa`qa`u fil ḥadīd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 is trembling inside iron [i.e. his armor],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وَوَجَّهْتَ مَا سَدَّدَ إِلَيَّ مِنْ مَكَائِدِهِ إِلَيْهِ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wawajjahta mā saddada ilayya min makā-idihi ilayh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directed toward him the same traps that he had laid for me,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2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قَدْ بَلَغَ مَجْهُودَهُ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qad balagha majhūdah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trying desperately to do everything possible.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2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لَايَعْرِفُ حِيْلَةً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lāya`rifu ḥīlah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 cannot find any further means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2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يَجِدُ مَهْرَبًا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yajidu mahrabā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cannot find any escape.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2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قَدْ أُدْنِفَ بِالْجِرَاحَاتِ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qad udnifa bil jirāḥāt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 is seriously experiencing wounds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2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أَوْ مُتَشَحِّطًا بِدَمِهِ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aw mutashaḥḥiṭan bidamih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or is totally covered with his blood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2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تَحْتَ السَّنَابِكِ وَالْأَرْجُلِ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taḥtas sanābiki wal-ar-jul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[struggling] under the toes of the hooves and under feet;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2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يَتَمَنَّىٰ شَرْبَةً مِنْ مَاءٍ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yatamannā shar-batan min ma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 desires a drink of water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2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أَوْ نَظْرَةً إِلٰى أَهْلِهِ وَوَلَدِهِ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aw naẓratan ilā ahlihi wawaladih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or a look at his folk and children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2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لَا يَقْدِرُ عَلَيْهَا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lā yaqdiru `alayhā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but he cannot get it.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2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وَأَنَا فِيْ عَافِيَةٍ مِنْ ذٰلِكَ كُلِّهِ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wa-ana fī `āfiyatin min dhālika kullih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While I am safe from all that.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وَرَدَدْتَهُ عَلَيْهِ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waradadtahu `alayh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caused him to be engaged with his own traps.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2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فَلَكَ الْحَمْدُ يَا رَبِّ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falakal ḥamdu yā rabb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So, all praise be to You, O Lord;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2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مِنْ مُقْتَدِرٍ لَايُغْلَبُ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min muqtadirin lāyughlab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are invulnerably Omnipotent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2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وَذِيْ أَنَاةٍ لَايَعْجَلُ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wadhī anātin lāya`jal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prudently Forbearing.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2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صَلِّ عَلَى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Bless Muhammad and the Household of Muhammad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2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وَاجْعَلْنِيْ لِنَعْمَائِكَ مِنَ الشَّاكِرِينَ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waj`alnī lina`mā-ika minash shākirīn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include me with those who are thankful for Your bounties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2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وَلِآلاَئِكَ مِنَ الذَّاكِرِينَ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wali-ālā-ika minadh dhākirīn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those who permanently mention Your graces.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2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إِلٰهِيْ وَكَمْ مِنْ عَبْدٍ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ilāhī wakam min `abd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God, many a servant [of You]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2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أَمْسٰى وَأَصْبَحَ فِيْ ظُلُمَاتِ الْبِحَارِ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amsā wa-aṣbaḥa fī ẓulumātil biḥār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is in eves and morns living in the darkness of seas,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2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وَعَوَاصِفِ الرِّيَاحِ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wa`awāṣifir riyāḥ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storms of winds,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2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وَالْأَهْوَالِ وَالْأَمْوَاجِ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wal-ahwāli wal-amwāj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in horrors and billows;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وَلَمْ يَشْفِ غَلِيلَهُ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walam yashfi ghalīlah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Thus, he could not quench his thirst,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2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يَتَوَقَّعُ الْغَرَقَ وَالْهَلاكَ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yatawaqqa`ul gharaqa walhalāk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anticipating drowning and perdition;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2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لَايَقْدِرُ عَلَى حِيْلَةٍ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lāyaqdiru `alā ḥīlah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 does not have any means in his power;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2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أَوْ مُبْتَلًى بِصَاعِقَةٍ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aw mubtalan biṣā`iqah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or is afflicted with a thunderbolt,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2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أَوْ هَدْمٍ أَوْ حَرْقٍ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aw hadmin aw ḥar-q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demolition, burning,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2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أَوْشَرْقٍ أَوْ خَسْفٍ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awshar-qin aw khasf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or choking, swallowing of the earth,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2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أَوْ مَسْخٍ أَوْ قَذْفٍ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aw maskhin aw qadhf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deformation, or striking.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2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وَأَنَا فِيْ عَافِيَةٍ مِنْ ذٰلِكَ كُلِّهِ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wa-ana fī `āfiyatin min dhālika kullih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While I am safe from all that.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2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فَلَكَ الْحَمْدُ يَا رَبِّ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falakal ḥamdu yā rabb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So, all praise be to You, O Lord;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2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مِنْ مُقْتَدِرٍ لَايُغْلَبُ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min muqtadirin lāyughlab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are invulnerably Omnipotent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2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وَذِيْ أَنَاةٍ لَايَعْجَلُ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wadhī anātin lāya`jal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prudently Forbearing.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وَلَمْ تَبْرُدْ حَزَازَاتُ غَيْظِهِ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walam tabrud ḥazāzātu ghayẓih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did not assuage the fury of his anger,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2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صَلِّ عَلَى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Bless Muhammad and the Household of Muhammad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2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وَاجْعَلْنِيْ لِنَعْمَائِكَ مِنَ الشَّاكِرِينَ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waj`alnī lina`mā-ika minash shākirīn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include me with those who are thankful for Your bounties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2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وَلِآلاَئِكَ مِنَ الذَّاكِرِينَ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wali-ālā-ika minadh dhākirīn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those who permanently mention Your graces.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2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إِلٰهِيْ وَكَمْ مِنْ عَبْدٍ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ilāhī wakam min `abd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God, many a servant [of You]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2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أَمْسٰى وَأَصْبَحَ مُسَافِرًا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amsā wa-aṣbaḥa musāfirā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is in eves and morns on journeys,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2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شَاخِصًا عَنْ أَهْلِهِ وَوَلَدِهِ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shākhiṣan `an ahlihi wawaladih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far away from his family members and sons,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24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مُتَحَيِّرًا فِيْ الْمَفَاوِزِ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mutaḥayyiran fil mafāwiz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bewildered in deserts,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24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تَائِهًا مَعَ الْوُحُوشِ وَالْبَهَائِمِ وَالْهَوَامِّ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tā-ihan ma`al wuḥūshi walbahā-imi walhawamm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wandering with beasts, wild animals, and pests,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24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وَحِيدًا فَرِيدًا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waḥīdan farīdā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alone and forlorn;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24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لَايَعْرِفُ حِيْلَةً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lāya`rifu ḥīlah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 can find no way out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وَقَدْ عَضَّ عَلَيَّ أَنَامِلَهُ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waqad `aḍḍa `alayya anāmilah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bit his thumb [out of his malice toward me],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25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يَهْتَدِيْ سَبِيلًا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yahtadī sabīlā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nor can he follow any right path;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25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أَوْ مُتَأَذِّيًا بِبَرْدٍ أَوْ حَرٍّ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aw muta-adhhiyan bibar-din aw ḥarr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or is suffering cold, hot weather,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25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أَوْ جُوعٍ أَوْ عُرْيٍ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aw jū`in aw `ur-y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hunger, nudity,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25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أَوْ غَيْرِهِ مِنَ الشَّدَائِدِ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aw ghayrihi minash shadā-id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or other sorts of tribulations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25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مِمَّا أَنَا مِنْهُ خِلْوٌ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mimmā ana minhu khilw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of which I am free;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25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فِيْ عَافِيَةٍ مِنْ ذٰلِكَ كُلِّهِ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fī `āfiyatin min dhālika kullih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 am released from all that.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25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فَلَكَ الْحَمْدُ يَا رَبِّ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falakal ḥamdu yā rabb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So, all praise be to You, O Lord;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25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مِنْ مُقْتَدِرٍ لَايُغْلَبُ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min muqtadirin lāyughlab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are invulnerably Omnipotent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25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وَذِيْ أَنَاةٍ لَايَعْجَلُ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wadhī anātin lāya`jal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prudently Forbearing.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25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صَلِّ عَلَى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Bless Muhammad and the Household of Muhammad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وَأَدْبَرَ مُوَلِّيًا قَدْ أَخْفَقَتْ سَرَايَاهُ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wa-adbara muwalliyan qad akhfaqat sarāyāh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turned his back fleeing after his pennons had failed.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26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وَاجْعَلْنِيْ لِنَعْمَائِكَ مِنَ الشَّاكِرِينَ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waj`alnī lina`mā-ika minash shākirīn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include me with those who are thankful for Your bounties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26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وَلِآلاَئِكَ مِنَ الذَّاكِرِينَ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wali-ālā-ika minadh dhākirīn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those who permanently mention Your graces.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26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إِلٰهِيْ وَسَيِّدِيْ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ilāhī wasayyidī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God, Master, and Lord,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26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وَكَمْ مِنْ عَبْدٍ أَمْسٰى وَأَصْبَحَ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wakam min `abdin amsā wa-aṣbaḥ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many a servant [of You]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26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فَقِيرًا عَائِلًا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faqīran `ā-ilā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is in eves and morns poor, needy,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26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عَارِيًا مُمْلِقًا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`āriyan mumliqā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naked, deprived,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26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مُخْفِقًا مَهْجُورًا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mukhfiqan mahjūrā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abortive, abandoned,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26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جَائِعًا ظَمْآنًا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jā-i`an ẓam-ānā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hungry, and thirsty;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26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يَنْتَظِرُ مَنْ يَعُودُ عَلَيْهِ بِفَضْلٍ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yantaẓiru man ya`ūdu `alayhi bifaḍl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expecting someone to bestow a favor upon him;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26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أَوْ عَبْدٍ وَجِيهٍ عِنْدَكَ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aw `abdin wajīhin `indak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or many a slave—who enjoys a high standing with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فَلَكَ الْحَمْدُ يَا رَبِّ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falakal ḥamdu yā rabb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So, all praise be to You, O Lord;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27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هُوَ أَوْجَهُ مِنِّي عِنْدَكَ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huwa awjahu minnī `indak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or who is superior in prominence than I am in Your view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27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وَأَشَدُّ عِبَادَةً لَكَ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wa-ashaddu `ibādatan lak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more worshipping for You than I am—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27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مَغْلُوْلًا مَقْهُورًا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maghlūlan maqhūrā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is chained and subdued;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27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قَدْ حُمِّلَ ثِقْلًا مِنْ تَعَبِ الْعَنَاءِ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qad ḥummila thiqlan min ta`abil `anā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 has been overloaded with the exhaustion of pains,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27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وَشِدَّةِ الْعُبُودِيَّةِ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washiddatil `ubūdiyyah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hardship of slavery,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27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وَكُلْفَةِ الرِّقِّ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wakulfatir riqq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encumbrance of serfdom,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27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وَثِقْلِ الضَّرِيبَةِ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wathiqliḍ ḍarībah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burden of imposition;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27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أَوْ مُبْتَلًى بِبَلاءٍ شَدِيدٍ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aw mubtalan bibalā-in shadīd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or is encountering a hard tribulation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27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لَاقِبَلَ لَهُ إِلَّا بِمَنِّكَ عَلَيْهِ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lāqibala lahu illā bimannika `alayh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that he cannot stand except by a favor that You bestow upon him;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27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وَأَنَا الْمَخْدُومُ الْمُنَعَّمُ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wa-anal makhdūmul muna``am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while I am served, turning in bliss,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مِنْ مُقْتَدِرٍ لَايُغْلَبُ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min muqtadirin lāyughlab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are invulnerably Omnipotent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28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اَلْمُعَافَى الْمُكَرَّمُ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mu`āfal mukarram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relieved from that, honored,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28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فِيْ عَافِيَةٍ مِمَّا هُوَ فِيهِ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fī `āfiyatin mimmā huwa fīh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released from what that one suffers.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28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فَلَكَ الْحَمْدُ عَلَى ذٰلِكَ كُلِّهِ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falakal ḥamdu `alā dhālika kullih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So, all praise be to You, O Lord;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28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مِنْ مُقْتَدِرٍ لَايُغْلَبُ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min muqtadirin lāyughlab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are invulnerably Omnipotent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28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وَذِيْ أَنَاةٍ لَايَعْجَلُ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wadhī anātin lāya`jal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prudently Forbearing.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28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صَلِّ عَلَى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Bless Muhammad and the Household of Muhammad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28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وَاجْعَلْنِيْ لِنَعْمَائِكَ مِنَ الشَّاكِرِينَ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waj`alnī lina`mā-ika minash shākirīn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include me with those who are thankful for Your bounties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28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وَلِآلاَئِكَ مِنَ الذَّاكِرِينَ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wali-ālā-ika minadh dhākirīn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those who permanently mention Your graces.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28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إِلٰهِيْ وَسَيِّدِيْ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ilāhī wasayyidī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God and Master,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28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وَكَمْ مِنْ عَبْدٍ أَمْسٰى وَأَصْبَحَ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wakam min `abdin amsā wa-aṣbaḥ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many a servant [of You] is in eves and morns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وَذِيْ أَنَاةٍ لَايَعْجَلُ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wadhī anātin lāya`jal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prudently Forbearing.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29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عَلِيْلًا مَرِيضًا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`alīlan marīḍā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ailing, ill,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29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سَقِيْمًا مُدْنِفًا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saqīman mudnifā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sick, and seriously unwell;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29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عَلَى فُرُشِ الْعِلَّةِ وَفِيْ لِبَاسِهَا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`alā furushil `illati wafī libāsihā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[laid] on the bed of ailment and dressed with it;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29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يَتَقَلَّبُ يَمِينًا وَشِمَالًا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yataqallabu yamīnan washimālā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 turns right and left [unrestfully]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29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لَايَعْرِفُ شَيْئًا مِنْ لَذَّةِ الطَّعَامِ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lāya`rifu shay-an min ladhhatiṭ ṭa`ām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cannot find the good taste of food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29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مِنْ لَذَّةِ الشَّرَابِ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min ladhhatish sharāb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or the good taste of drink;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29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يَنْظُرُ إِلٰى نَفْسِهِ حَسْرَةً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yanẓuru ilā nafsihi ḥasrah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 looks at himself with grief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29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لَايَسْتَطِيعُ لَهَا ضَرًّا وَلَا نَفْعًا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lāyastaṭī`u lahā ḍarran walā naf`ā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because he cannot make any harm or benefit to himself.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29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وَأَنَا خِلْوٌ مِنْ ذٰلِكَ كُلِّهِ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wa-ana khilwun min dhālika kullih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While I am free from all that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29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بِجُودِكَ وَكَرَمِكَ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bijūdika wakaramik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on account of Your magnanimity and generosity.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إِلٰهِيْ كَمْ مِنْ عَدُوٍّ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ilāhī kam min `aduww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my God, many an enemy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صَلِّ عَلَى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Bless Muhammad and the Household of Muhammad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30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فَلَا إِلٰهَ إِلَّا أَنْتَ سُبْحَانَكَ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falā ilāha illā anta subḥānak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So, there is no god save You. All glory be to You;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30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مِنْ مُقْتَدِرٍ لَايُغْلَبُ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min muqtadirin lāyughlab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are invulnerably Omnipotent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30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وَذِيْ أَنَاةٍ لَايَعْجَلُ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wadhī anātin lāya`jal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prudently Forbearing.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30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صَلِّ عَلَى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Bless Muhammad and the Household of Muhammad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30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وَاجْعَلْنِيْ لَكَ مِنَ الْعَابِدِيْنَ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waj`alnī laka minal `ābidīn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include me with the worshippers of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30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وَلِنَعْمَائِكَ مِنَ الشَّاكِرِينَ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walina`mā-ika minash shākirīn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those who are thankful for Your bounties,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30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وَلِآلاَئِكَ مِنَ الذَّاكِرِينَ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wali-ālā-ika minadh dhākirīn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those who permanently mention Your graces;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30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وَارْحَمْنِيْ بِرَحْمَتِكَ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war-ḥamnī biraḥmatik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have mercy upon me, by Your mercy;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30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أَرْحَمَ الرَّاحِمِيْنَ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ar-ḥamar rāḥimīn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most Merciful of all those who show mercy.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30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مَوْلاَيَ وَسَيِّدِيْ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mawlāya wasayyidī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Lord and Master,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وَاجْعَلْنِيْ لِنَعْمَائِكَ مِنَ الشَّاكِرِينَ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waj`alnī lina`mā-ika minash shākirīn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include me with those who are thankful for Your bounties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3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وَكَمْ مِنْ عَبْدٍ أَمْسٰى وَأَصْبَحَ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wakam min `abdin amsā wa-aṣbaḥ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many a servant [of You] is in eves and morns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3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وَقَدْ دَنَا يَوْمُهُ مِنْ حَتْفِهِ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waqad danā yawmuhu min ḥatfih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receiving the day of his death;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3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وَأَحْدَقَ بِهِ مَلَكُ الْمَوْتِ فِيْ أَعْوَانِهِ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wa-aḥdaqa bihi malakul mawti fī a`wānih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Angel of Death and his assistants are gazing at him;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3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يُعَالِجُ سَكَرَاتِ الْمَوْتِ وَحِيَاضَهُ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yu`āliju sakarātil mawti waḥiyāḍah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 is thus suffering the agonies and pains of death.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3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تَدُوْرُ عَيْنَاهُ يَمِينًا وَشِمَالًا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tadūru `aynāhu yamīnan washimālā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His eyes are turning right and left,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3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يَنْظُرُ إِلٰى أَحِبَّائِهِ وَأَوِدَّائِهِ وَأَخِلَّائِهِ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yanẓuru ilā aḥibbā-ihi wa-awiddā-ihi wa-akhillā-ih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looking at his dear, beloved, and intimate friends;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3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قَدْ مُنِعَ مِنَ الْكَلامِ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qad muni`a minal kalām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 is restrained from ability to talk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3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وَحُجِبَ عَنِ الْخِطَابِ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waḥujiba `anil khiṭāb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withheld from speaking.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3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يَنْظُرُ إِلٰى نَفْسِهِ حَسْرَةً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yanẓuru ilā nafsihi ḥasrah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 looks at himself with grief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3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لَايَسْتَطِيعُ لَهَا ضَرًّا وَلَا نَفْعًا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lāyastaṭī`u lahā ḍarran walā naf`ā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because he cannot make any harm or benefit to himself;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وَلِآلاَئِكَ مِنَ الذَّاكِرِينَ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wali-ālā-ika minadh dhākirīn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those who permanently mention Your graces.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3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وَأَنَا خِلْوٌ مِنْ ذٰلِكَ كُلِّهِ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wa-ana khilwun min dhālika kullih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but I am free from all that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3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بِجُودِكَ وَكَرَمِكَ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bijūdika wakaramik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on account of Your magnanimity and generosity.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3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فَلَا إِلٰهَ إِلَّا أَنْتَ سُبْحَانَكَ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falā ilāha illā anta subḥānak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So, there is no god save You. All glory be to You;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3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مِنْ مُقْتَدِرٍ لَايُغْلَبُ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min muqtadirin lāyughlab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are invulnerably Omnipotent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3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وَذِيْ أَنَاةٍ لَايَعْجَلُ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wadhī anātin lāya`jal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prudently Forbearing.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3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صَلِّ عَلَى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Bless Muhammad and the Household of Muhammad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3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وَاجْعَلْنِيْ لِنَعْمَائِكَ مِنَ الشَّاكِرِينَ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waj`alnī lina`mā-ika minash shākirīn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include me with those who are thankful for Your bounties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3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وَلِآلاَئِكَ مِنَ الذَّاكِرِينَ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wali-ālā-ika minadh dhākirīn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those who permanently mention Your graces;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3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وَارْحَمْنِيْ بِرَحْمَتِكَ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war-ḥamnī biraḥmatik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have mercy upon me, by Your mercy.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3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أَرْحَمَ الرَّاحِمِيْنَ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ar-ḥamar rāḥimīn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most Merciful of all those who show mercy!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إِلٰهِيْ وَكَمْ مِنْ بَاغٍ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ilāhī wakam min bāgh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my God, many a tyrannical oppressor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3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إِلٰهِيْ وَمَوْلَايَ وَسَيِّدِيْ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ilāhī wamawlāya wasayyidī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God, Lord, and Master,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3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وَكَمْ مِنْ عَبْدٍ أَمْسٰى وَأَصْبَحَ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wakam min `abdin amsā wa-aṣbaḥ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many a servant [of You] is in eves and morns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3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فِيْ مَضَائِقِ الْحُبُوسِ وَالسُّجُونِ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fī maḍā-iqil ḥubūsi was sujūn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straits of jails and prisons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3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وَكُرَبِهَا وَذُلِّهَا وَحَدِيْدِهَا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wakurabihā wadhullihā waḥadīdihā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in their agonies, humiliation, and iron;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3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يَتَدَاوَلُهُ أَعْوَانُهَا وَزَبَانِيَتُهَا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yatadāwaluhu a`wānuhā wazabāniyatuhā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controlled by their keepers and guards;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3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فَلَا يَدْرِيْ أَيُّ حَالٍ يُفْعَلُ بِهِ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falā yadrī ayyu ḥālin yuf`alu bih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so, he has no idea what will be done to him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3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وَأَيُّ مُثْلَةٍ يُمَثَّلُ بِهِ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wa-ayyu muthlatin yumathhalu bih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which punishment will be set upon him.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3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فَهُوَ فِيْ ضُرٍّ مِنَ الْعَيْشِ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fahuwa fī ḍurrin minal `aysh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 is suffering harsh living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3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وَضَنْكٍ مِنَ الْحَيَاةِ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waḍankin minal ḥayāh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barely sufficient manner of living.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3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يَنْظُرُ إِلٰى نَفْسِهِ حَسْرَةً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yanẓuru ilā nafsihi ḥasrah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 looks at himself with grief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بَغَانِيْ بِمَكَائِدِهِ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baghānī bimakā-idih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made me the target of his oppressive trickeries,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3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لَايَسْتَطِيعُ لَهَا ضَرًّا وَلَا نَفْعًا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lāyastaṭī`u lahā ḍarran walā naf`ā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because he cannot make any harm or benefit to himself;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3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وَأَنَا خِلْوٌ مِنْ ذٰلِكَ كُلِّهِ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wa-ana khilwun min dhālika kullih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but I am free from all that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3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بِجُودِكَ وَكَرمِكَ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bijūdika wakarmik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on account of Your magnanimity and generosity.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3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فَلَا إِلٰهَ إِلَّا أَنْتَ سُبْحَانَكَ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falā ilāha illā anta subḥānak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So, there is no god save You. All glory be to You;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3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مِنْ مُقْتَدِرٍ لَايُغْلَبُ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min muqtadirin lāyughlab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are invulnerably Omnipotent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3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وَذِيْ أَنَاةٍ لَا يَعْجَلُ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wadhī anātin lā ya`jal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prudently Forbearing.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34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صَلِّ عَلَى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Bless Muhammad and the Household of Muhammad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34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وَاجْعَلْنِيْ لَكَ مِنَ الْعَابِدِيْنَ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waj`alnī laka minal `ābidīn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include me with the worshippers of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34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وَلِنَعْمَائِكَ مِنَ الشَّاكِرِينَ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walina`mā-ika minash shākirīn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those who are thankful for Your bounties,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34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وَلِآلاَئِكَ مِنَ الذَّاكِرِينَ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wali-ālā-ika minadh dhākirīn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those who permanently mention Your graces;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وَنَصَبَ لِيْ أَشْرَاكَ مَصَائِدِهِ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wanaṣaba lī ashrāka maṣā-idih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set the traps of his hunting for me,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35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وَارْحَمْنِيْ بِرَحْمَتِكَ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war-ḥamnī biraḥmatik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have mercy upon me, by Your mercy,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35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أَرْحَمَ الرَّاحِمِيْنَ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ar-ḥamar rāḥimīn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most Merciful of all those who show mercy.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35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سَيِّدِيْ وَمَوْلَايَ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sayyidī wamawlāy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God, Lord, and Master,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35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وَكَمْ مِنْ عَبْدٍ أَمْسٰى وَأَصْبَحَ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wakam min `abdin amsā wa-aṣbaḥ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many a servant [of You] is in eves and morns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35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قَدِ اسْتَمَرَّ عَلَيْهِ الْقَضَاءُ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qadistamarra `alayhil qaḍā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permanently suffering under the vicissitudes of time,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35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وَأَحْدَقَ بِهِ الْبَلاءُ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wa-aḥdaqa bihil balā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surrounded by hardships,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35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وَفَارَقَ أَوِدَّاءَهُ وَأَحِبَّاءَهُ وَأَخِلَّاءَهُ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wafāraqa awiddā-ahu wa-aḥibbā-ahu wa-akhillā-ah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departing his dear, beloved, and intimate friends,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35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وَأَمْسٰى أَسِيرًا حَقِيرًا ذَلِيْلًا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wa-amsā asīran ḥaqīran dhalīlā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receiving the evenings while he is imprisoned, humiliated, and lowly,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35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فِيْ أَيْدِيْ الْكُفَّارِ وَالْأَعْدَاءِ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fī aydil kuffāri wal-a`dā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hands of the unbelievers and the enemies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35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يَتَدَاوَلُونَهُ يَمِينًا وَشِمَالًا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yatadāwalūnahu yamīnan washimālā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who dominate him from the right and the left;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وَوَكَّلَ بِىْ تَفَقُّدَ رِعَايَتِهِ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wawakkala bī tafaqquda ri`āyatih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continuously spied on me,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36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قَدْ حُصِرَ فِيْ الْمَطَامِيرِ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qad ḥuṣira fil maṭāmīr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 has been locked up in cellars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36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وَثُقِّلَ بِالْحَدِيْدِ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wathuqqila bil ḥadīd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overloaded with iron (shackles);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36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لَايَرىٰ شَيْئًا مِنْ ضِيَاءِ الدُّنْيَا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lāyarā shay-an min ḍiyā-id dunyā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 cannot see any of the light of the world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36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مِنْ رَوْحِهَا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min rawḥihā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nor any of its rest;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36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يَنْظُرُ إِلٰى نَفْسِهِ حَسْرَةً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yanẓuru ilā nafsihi ḥasrah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 looks at himself with grief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36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لَا يَسْتَطِيعُ لَهَا ضَرًّا وَلَا نَفْعًا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lā yastaṭī`u lahā ḍarran walā naf`ā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because he cannot make any harm or benefit to himself;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36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وَأَنَا خِلْوٌ مِنْ ذٰلِكَ كُلِّهِ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wa-ana khilwun min dhālika kullih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but I am free from all that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36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بِجُودِكَ وَكَرمِكَ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bijūdika wakarmik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on account of Your magnanimity and generosity.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36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فَلَا إِلٰهَ إِلَّا أَنْتَ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falā ilāha illā ant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So, there is no god save You. All glory be to You;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36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سُبْحَانَكَ مِنْ مُقْتَدِرٍ لَايُغْلَبُ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subḥānaka min muqtadirin lāyughlab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are invulnerably Omnipotent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وَأَضْبَأَ إِلَيَّ إِضْبَاءَ السَّبُعِ لِطَرِيدَتِهِ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wa-aḍba-a ilayya iḍbā-as sabu`i liṭarīdatih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waylaid me like a beast waylaying its prey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37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وَذِيْ أَنَاةٍ لَايَعْجَلُ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wadhī anātin lāya`jal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prudently Forbearing.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37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صَلِّ عَلَى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Bless Muhammad and the Household of Muhammad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37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وَاجْعَلْنِيْ لَكَ مِنَ الْعَابِدِيْنَ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waj`alnī laka minal `ābidīn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include me with the worshippers of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37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وَلِنَعْمَائِكَ مِنَ الشَّاكِرِينَ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walina`mā-ika minash shākirīn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those who are thankful for Your bounties,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37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وَلِآلاَئِكَ مِنَ الذَّاكِرِينَ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wali-ālā-ika minadh dhākirīn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those who permanently mention Your graces;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37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وَارْحَمْنِيْ بِرَحْمَتِكَ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war-ḥamnī biraḥmatik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have mercy upon me, by Your mercy,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37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أَرْحَمَ الرَّاحِمِيْنَ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ar-ḥamar rāḥimīn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most Merciful of all those who show mercy.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37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وَعِزَّتِكَ يَا كَرِيمُ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wa`izzatika yā karīm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by Your might; O All-generous.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37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لَأَطْلُبَنَّ مِمَّا لَدَيْكَ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la-aṭlubanna mimmā ladayk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will insistently ask for that which is with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37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وَلَأُلِحَّنَّ عَلَيْكَ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wala-uliḥḥanna `alayk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persist on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اِنْتِظَارًا لِانْتِهَازِ فُرْصَتِهِ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intiẓāran lintihāzi fur-ṣatih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waiting for seizing the best opportunity [to catch me],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38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وَلَأَمُدَّنَّ يَدِيْ نَحْوَكَ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wala-amuddanna yadī naḥwak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extend my hand towards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38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مَعَ جُرْمِهَا إِلَيْكَ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ma`a jur-mihā ilayk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although it has committed offenses against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38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رَبِّ فَبِمَنْ أَعُوذُ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rabbi fabiman a`ūdh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my Lord, whose protection should I seek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38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وَبِمَنْ أَلُوذُ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wabiman alūdh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whose refuge should I take?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38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لَاأَحَدَ لِيْ إِلَّا أَنْتَ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lā-aḥada lī illā ant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None can stand for me save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38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أَفَتَرُدَّنِيْ وَأَنْتَ مُعَوَّلِيْ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afataruddanī wa-anta mu`awwalī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Will You reject me while You are my one and only confidence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38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وَعَلَيْكَ مُتَّكَلِيْ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wa`alayka muttakalī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upon You alone do I rely?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38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أَسْأَلُكَ بِاسْمِكَ الَّذِيْ وَضَعْتَهُ عَلَى السَّمَاءِ فَاسْتَقَلَّتْ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as-aluka bismikal ladhī waḍa`tahu `alas samā-i fastaqallat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thus beseech You in the name of Your Name that when You put it on the heavens, they raised,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38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وَعَلَى الْأَرْضِ فَاسْتَقَرَّتْ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wa`alal ar-ḍi fastaqarrat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when You put it on the earth, it settled down,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38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وَعَلَى الْجِبَالِ فَرَسَتْ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wa`alal jibāli farasat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when You put it on the mountains, they became firm,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وَهُوَ يُظْهِرُ بَشَاشَةَ الْمَلَقِ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wahuwa yuẓhiru bashāshatal malaq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While he was showing me happy mien flatteringly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39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وَعَلَى اللَّيْلِ فَأَظْلَمَ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wa`alal layli fa-aẓlam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when You put it on the night, it darkled,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39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وَعَلَى النَّهَارِ فَاسْتَنَارَ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wa`alan nahāri fastanār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when You put it on the daylight, it lit up,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39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أَنْ تُصَلِّيَ عَلَى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an tuṣalliya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[I beseech You] to bless Muhammad and the Household of Muhammad,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39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وَأَنْ تَقْضِيَ لِيْ حَوَائِجِيْ كُلَّهَا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 taqḍiya lī ḥawā-ijī kullahā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satisfy all my wants,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39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وَتَغْفِرَ لِيْ ذُنُوبِىْ كُلَّهَا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wataghfira lī dhunūbī kullahā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forgive all my sins,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39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صَغِيرَهَا وَكَبِيرَهَا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ṣaghīrahā wakabīrahā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trivial and the significant,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39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وَتُوَسِّعَ عَلَيَّ مِنَ الرِّزْقِ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watuwassi`a `alayya minar rizq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expand my sustenance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39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مَا تُبَلِّغُنِيْ بِهِ شَرَفَ الدُّنْيَا وَالْآخِرَةِ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mā tuballighunī bihi sharafad dunyā wal-ākhirah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to the scope that I can attain the honor of this world and the Hereafter.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39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أَرْحَمَ الرَّاحِمِيْنَ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ar-ḥamar rāḥimīn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most Merciful of all those who show mercy!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39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مَوْلاَيَ بِكَ اسْتَعَنْتُ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mawlāya bikasta`ant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Master, Your help do I seek;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انْتَضىٰ عَلَيَّ سَيْفَ عَدَاوَتِهِ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ntaḍā `alayya sayfa `adāwatih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unsheathed the sword of his hostility against me,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وَيَبْسُطُ وَجْهًا غَيْرَ طَلِقٍ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wayabsuṭu wajhan ghayra ṭaliq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displaying an uncheerful face.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40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فَصَلِّ عَلَى مُحَمَّدٍ وَ آلِ مُحَمَّدٍ وَأَعِنِّي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faṣalli `alā muḥammadin wa āli muḥammadin wa-a`innī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so, bless Muhammad and the Household of Muhammad and help me!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40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وَبِكَ اسْتَجَرْتُ فَأَجِرْنِي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wabikastajar-tu fa-ajir-nī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Your protection do I seek; so, (please) protect me.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40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وَأَغْنِنِيْ بِطَاعَتِكَ عَنْ طَاعَةِ عِبَادِكَ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wa-aghninī biṭā`atika `an ṭā`ati `ibādik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Through my obedience to You, (please) suffice me from obedience to Your servants.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40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وَبِمَسْأَلَتِكَ عَنْ مَسْأَلَةِ خَلْقِكَ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wabimas-alatika `an mas-alati khalqik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Through my entreaty to You; (please) suffice me from beseeching Your creatures.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40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وَانْقُلْنِيْ مِنْ ذُلِّ الْفَقْرِ إِلٰى عِزِّ الْغِنىٰ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wanqulnī min dhullil faqri ilā `izzil ghinā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Transfer me from the humiliation of poverty to the honor of richness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40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وَمِنْ ذُلِّ الْمَعَاصِيْ إِلٰى عِزِّ الطَّاعَةِ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wamin dhullil ma`āṣī ilā `izziṭ ṭā`ah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from the humiliation of acts of disobedience to You to the honor of obedience to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40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فَقَدْ فَضَّلْتَنِيْ عَلَى كَثِيرٍ مِنْ خَلْقِكَ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faqad faḍḍaltanī `alā kathīrin min khalqik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have really given me preference over many of Your creatures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40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جُودًا مِنْكَ وَكَرَمًا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jūdan minka wakaramā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out of Your magnanimity and generosity,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40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لَا بِاسْتِحْقَاقٍ مِنِّي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lā bistiḥqāqin minnī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although I do not deserve it.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40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إِلٰهِيْ فَلَكَ الْحَمْدُ عَلَى ذٰلِكَ كُلِّهِ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ilāhī falakal ḥamdu `alā dhālika kullih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God, all praise be to You for all that.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فَلَمَّا رَأَيْتَ دَغَلَ سَرِيرَتِهِ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falammā ra-ayta daghala sarīratih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So, when You saw ill intention of his inner self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4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صَلِّ عَلَى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(Please) send blessings to Muhammad and the Household of Muhammad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4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وَاجْعَلْنِيْ لِنَعْمَائِكَ مِنَ الشَّاكِرِينَ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waj`alnī lina`mā-ika minash shākirīn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include me with those who are thankful for Your bounties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4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وَلِآلاَئِكَ مِنَ الذَّاكِرِينَ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wali-ālā-ika minadh dhākirīn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those who permanently mention Your graces.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4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2080260"/>
            <a:ext cx="8229600" cy="274320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3600">
                <a:solidFill>
                  <a:srgbClr val="3E5E5C"/>
                </a:solidFill>
              </a:defRPr>
            </a:pPr>
            <a:r>
              <a:t>You should then prostrate yourself and say the following: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4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سَجَدَ وَجْهِيَ الذَّلِيلُ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sajada wajhiyadh dhalīl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lowly face is humbly prostrating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4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لِوَجْهِكَ الْعَزِيزِ الْجَلِيلِ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liwajhikal `azīzil jalīl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before Your All-majestic and Almighty Face.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4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سَجَدَ وَجْهِيَ الْبَالِيْ الْفَانِي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sajada wajhiyal bālil fānī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rotten, mortal face is prostrating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4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لِوَجْهِكَ الدَّائِمِ الْبَاقِيْ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liwajhikad dā-imil bāqī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before Your Everlasting, Eternal Face.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4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سَجَدَ وَجْهِيَ الْفَقِيرُ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sajada wajhiyal faqīr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poor face is prostrating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4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لِوَجْهِكَ الْغَنِيِّ الْكَبِيرِ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liwajhikal ghaniyyil kabīr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before Your All-dependent and All-great Face.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وَقُبْحَ مَا انْطَوٰى عَلَيْهِ لِشَرِيكِهِ فِيْ مِلَّتِهِ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waqubḥa manṭawā `alayhi lisharīkihi fī millatih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ugliness of his determination against his partner in religion,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4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سَجَدَ وَجْهِيْ وَسَمْعِيْ وَبَصَرِيْ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sajada wajhī wasam`ī wabaṣarī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Prostrating are my face, my hearing, my sight,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4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وَلَحْمِيْ وَدَمِيْ وَجِلْدِيْ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walaḥmī wadamī wajildī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flesh, my blood, my skin,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4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وَعَظْمِيْ وَمَا أَقَلَّتِ الْأَرْضُ مِنِّي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wa`aẓmī wamā aqallatil ar-ḍu minnī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bones, and whatever part of me that is carried by the earth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4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لِلَّهِ رَبِّ الْعَالَمِيْنَ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lillāhi rabbil `ālamīn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before Allah, the Lord of the Worlds.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4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اَللّٰهُمَّ عُدْ عَلَى جَهْلِيْ بِحِلْمِكَ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`ud `alā jahlī biḥilmik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return upon my ignorance with Your indulgence,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4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وَعَلَى فَقْرِيْ بِغِنَاكَ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wa`alā faqrī bighināk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upon my neediness with Your self-sufficiency,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4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وَعَلَى ذُلِّى بِعِزِّكَ وَسُلْطَانِكَ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wa`alā dhullī bi`izzika wasulṭānik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upon my humiliation with Your Almightiness and Authority,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4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وَعَلَى ضَعْفِيْ بِقُوَّتِكَ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wa`alā ḍa`fī biquwwatik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upon my powerlessness with Your omnipotence,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4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وَعَلَى خَوْفِيْ بِأَمْنِكَ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wa`alā khawfī bi-amnik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upon my fearfulness with Your security,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4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وَعَلَى ذُنُوبِىْ وَخَطَايَايَ بِعَفْوِكَ وَرَحْمَتِكَ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wa`alā dhunūbī wakhaṭāyāya bi`afwika waraḥmatik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upon my sins and offenses with Your pardon and mercy.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وَأَصْبَحَ مُجْلِبًا لِيْ فِيْ بَغْيِهِ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wa-aṣbaḥa mujliban lī fī baghyih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he became resolute in tyranny against me,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4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رَحْمٰنُ يَا رَحِيمُ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raḥmānu yā raḥīm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All-beneficent! O All-merciful!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4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اَللّٰهُمَّ إِنِّي أَدْرَأُ بِكَ فِيْ نَحْرِ...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innī adra-u bika fī naḥri...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I seek You to protect me against…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4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2080260"/>
            <a:ext cx="8229600" cy="274320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3600">
                <a:solidFill>
                  <a:srgbClr val="3E5E5C"/>
                </a:solidFill>
              </a:defRPr>
            </a:pPr>
            <a:r>
              <a:t>Now, you may mention the name of your enemy.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4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وَأَعُوذُ بِكَ مِنْ شَرِّهِ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wa-a`ūdhu bika min sharrih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seek Your protection against his evils;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4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فَاكْفِنِيهِ بِمَا كَفَيْتَ بِهِ أَنْبِيَاءَكَ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fakfinīhi bimā kafayta bihi anbiyā-ak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so, (please) save me from him just as You have saved Your Prophets,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4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وَأَوْلِيَاءَكَ مِنْ خَلْقِكَ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wa-awliyā-aka min khalqik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Your intimate servants among Your creatures,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4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وَصَالِحِ عِبَادِكَ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waṣāliḥi `ibādik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Your righteous servants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4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مِنْ فَرَاعِنَةِ خَلْقِكَ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min farā`inati khalqik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against the tyrants amongst Your creatures,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4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وَطُغَاةِ عُدَاتِكَ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waṭughāti `udātik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oppressors amongst Your enemies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4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وَشَرِّ جَمِيْعِ خَلْقِكَ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washarri jamī`i khalqik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against the evil of all Your creatures.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أَرْكَسْتَهُ لِأُمِّ رَأْسِهِ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ar-kastahu li-ummi ra-sih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threw him down headlong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4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بِرَحْمَتِكَ يَا أَرْحَمَ الرَّاحِمِيْنَ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biraḥmatika yā ar-ḥamar rāḥimīn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[I ask You] in the name of Your mercy; O most Merciful of all those who show mercy!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4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إِنَّكَ عَلَى كُلِّ شَيْءٍ قَدِيرٌ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innaka `alā kulli shay-in qadīr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Verily, You have power over all things.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4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وَحَسْبُنَا اللَّهُ وَنِعْمَ الْوَكِيلُ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waḥasbunallāhu wani`mal wakīl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Sufficient unto us is Allah; He is the best protector.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وَأَتَيْتَ بُنْيَانَهُ مِنْ أَسَاسِهِ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wa-atayta bunyānahu min asāsih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demolished his structure from its foundation.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فَصَرَعْتَهُ فِيْ زُبْيَتِهِ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faṣara`tahu fī zubyatih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So, You knocked him down while he was in loftiness,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وَرَدَّيْتَهُ فِيْ مَهْوٰى حُفْرَتِهِ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waraddaytahu fī mahwā ḥufratih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made him fall in the bottomless depth of his hole,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وَجَعَلْتَ خَدَّهُ طَبَقًا لِتُرَابِ رِجْلِهِ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waja`alta khaddahu ṭabaqan liturābi rijlih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caused his face to be a cover of his foot’s dust,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وَشَغَلْتَهُ فِيْ بَدَنِهِ وَرِزْقِهِ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washaghaltahu fī badanihi warizqih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caused him to be engaged with his body and his earnings,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وَشَحَذَ لِيْ ظُبَةَ مِدْيَتِهِ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washaḥadha lī ẓubata midyatih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honed his dagger's edge against me,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وَرَمَيْتَهُ بِحَجَرِهِ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waramaytahu biḥajarih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hurled him with his own stone,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وَخَنَقْتَهُ بِوَتَرِهِ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wakhanaqtahu biwatarih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suffocated him with his own rope,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وَذَكَّيْتَهُ بِمَشَاقِصِهِ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wadhakkaytahu bimashāqiṣih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slaughtered him with his own arrowhead,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وَكَبَبْتَهُ لِمَنْخِرِهِ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wakababtahu limankhirih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overturned him to his nose,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وَرَدَدْتَ كَيْدَهُ فِيْ نَحْرِهِ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waradadta kaydahu fī naḥrih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turned his plot to his own neck,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وَرَبَقْتَهُ بِنَدَامَتِهِ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warabaqtahu binadāmatih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lassoed him with his remorse,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وَفَسَأْتَهُ بِحَسْرَتِهِ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wafasa-tahu biḥasratih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stretched him with is regret.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فَاسْتَخْذَأَ وَتَضَاءَلَ بَعْدَ نَخْوَتِهِ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fastakhdha-a wataḍā-ala ba`da nakhwatih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So, he became lowly and dwindled after his arrogance,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وَانْقَمَعَ بَعْدَ اسْتِطَالَتِهِ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wanqama`a ba`dastiṭālatih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was crushed after his haughtiness;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ذَلِيْلًا مَأْسُورًا فِيْ رِبْقِ حِبَالَتِهِ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dhalīlan ma-sūran fī ribqi ḥibālatih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humble and captured in the lasso of his trap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وَأَرْهَفَ لِيْ شَبَا حَدِّهِ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wa-ar-hafa lī shabā ḥaddih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sharpened the heads of his weapons against me,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اَلَّتِيْ كَانَ يُؤَمِّلُ أَنْ يَرَانِيْ فِيهَا يَوْمَ سَطْوَتِهِ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latī kāna yu-ammilu an yarānī fīhā yawma saṭwatih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which he expected to see me in the days of his influence.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وَقَدْ كِدْتُ يَا رَبِّ لَوْلَا رَحْمَتُكَ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waqad kidtu yā rabbi lawlā raḥmatuk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fact, O my Lord, I was—had it not been for Your mercy—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أَنْ يَحُلَّ بِىْ مَا حَلَّ بِسَاحَتِهِ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an yaḥulla bī mā ḥalla bisāḥatih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about to encounter the same as he had encountered.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فَلَكَ الْحَمْدُ يَا رَبِّ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falakal ḥamdu yā rabb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So, all praise be to You, O Lord;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مِنْ مُقْتَدِرٍ لَا يُغْلَبُ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min muqtadirin lā yughlab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are invulnerably Omnipotent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وَذِيْ أَنَاةٍ لَايَعْجَلُ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wadhī anātin lāya`jal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prudently Forbearing.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صَلِّ عَلَى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Bless Muhammad and the Household of Muhammad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وَاجْعَلْنِيْ لِنَعْمَائِكَ مِنَ الشَّاكِرِينَ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waj`alnī lina`mā-ika minash shākirīn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include me with those who are thankful for Your bounties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وَلِآلاَئِكَ مِنَ الذَّاكِرِينَ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wali-ālā-ika minadh dhākirīn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those who permanently mention Your graces.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إِلٰهِيْ وَكَمْ مِنْ حَاسِدٍ شَرِقَ بِحَسْرَتِهِ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ilāhī wakam min ḥāsidin shariqa biḥasratih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my God, many an envier choked with his regret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وَدَافَ لِيْ قَوَاتِلَ سُمُومِهِ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wadāfa lī qawātila sumūmih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mixed for me his deadly poisons,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وَعَدُوٍّ شَجِيَ بِغَيْظِهِ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wa`aduwwin shajiya bighayẓih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an enemy became grieved out of his fury,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وَسَلَقَنِيْ بِحَدِّ لِسَانِهِ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wasalaqanī biḥaddi lisānih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smit me with his sharp tongue,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وَوَخَزَنِيْ بِمُوقِ عَيْنِهِ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wawakhazanī bimūqi `aynih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pricked me with the inner corner of his eye,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وَجَعَلَنِيْ غَرَضًا لِمَرَامِيهِ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waja`alanī gharaḍan limarāmīh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made me the object of his intentions,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وَقَلَّدَنِيْ خِلالًا لَمْ تَزَلْ فِيهِ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waqalladanī khilālan lam tazal fīh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gird me with dispositions that are still his.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نَادَيْتُكَ يَا رَبِّ مُسْتَجِيرًا بِكَ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nādaytuka yā rabbi mustajīran bik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Therefore, I called upon You, O my Lord, seeking Your shelter,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وَاثِقًا بِسُرْعَةِ إِجَابَتِكَ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wāthiqan bisur-`ati ijābatik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having full confidence in the immediateness of Your response,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مُتَوَكِّلًا عَلَى مَا لَمْ أَزَلْ أَتَعَرَّفُهُ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mutawakkilan `alā mā lam azal ata`arrafuh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trusting in that which I am still receiving from You;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مِنْ حُسْنِ دِفَاعِكَ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min ḥusni difā`ik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namely, the excellence of Your defense of me,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عَالِمًا أَنَّهُ لَايُضْطَهَدُ مَنْ أَوٰى إِلٰى ظِلِّ كَنَفِكَ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`āliman annahu lāyuḍṭahadu man awā ilā ẓilli kanafik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having full knowledge that whoever harbors under the shade of Your protection will never be persecuted,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وَسَدَّدَ إِلَيَّ صَوَائِبَ سِهَامِهِ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wasaddada ilayya ṣawā-iba sihāmih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leveled at me his hitting arrow,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وَلَنْ تَقْرَعَ الْحَوَادِثُ مَنْ لَجَأَ إِلٰى مَعْقِلِ الْإِنْتِصَارِ بِكَ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walan taqra`al ḥawādithu man laja-a ilā ma`qilil intiṣāri bik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whoever takes refuge in the fortress of the seeking of Your support will never be exposed to the strikes of misfortunes.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فَحَصَّنْتَنِيْ مِنْ بَأْسِهِ بِقُدْرَتِكَ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faḥaṣṣantanī min ba-sihi biqudratik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So, You safeguarded me from his prowess with Your omnipotence.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فَلَكَ الْحَمْدُ يَا رَبِّ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falakal ḥamdu yā rabb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So, all praise be to You, O Lord;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مِنْ مُقْتَدِرٍ لَايُغْلَبُ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min muqtadirin lāyughlab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are invulnerably Omnipotent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وَذِيْ أَنَاةٍ لَايَعْجَلُ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wadhī anātin lāya`jal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prudently Forbearing.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صَلِّ عَلَى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Bless Muhammad and the Household of Muhammad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وَاجْعَلْنِيْ لِنَعْمَائِكَ مِنَ الشَّاكِرِينَ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waj`alnī lina`mā-ika minash shākirīn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include me with those who are thankful for Your bounties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وَلِآلاَئِكَ مِنَ الذَّاكِرِينَ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wali-ālā-ika minadh dhākirīn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those who permanently mention Your graces.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إِلٰهِيْ وَكَمْ مِنْ سَحَائِبِ مَكْرُوهٍ جَلَّيْتَهَا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ilāhī wakam min saḥā-ibi makrūhin jallaytahā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my God, many clouds of misfortune You have dispersed,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وَسَمَاءِ نِعْمَةٍ مَطَرْتَهَا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wasamā-i ni`matin maṭar-tahā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much rain of bliss You have poured,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وَلَمْ تَنَمْ عَنِّيْ عَيْنُ حِرَاسَتِهِ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walam tanam `annī `aynu ḥirāsatih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kept a sleepless eye on me,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وَجَدَاوِلِ كَرَامَةٍ أَجْرَيْتَهَا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wajadāwili karāmatin ajraytahā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many streams of conferral You have made flow,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وَأَعْيُنِ أَحْدَاثٍ طَمَسْتَهَا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wa-a`yuni aḥdāthin ṭamastahā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many springs of troubles You have effaced,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وَنَاشِئَةِ رَحْمَةٍ نَشَرْتَهَا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wanāshi-ati raḥmatin nashar-tahā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many launches of mercy You have spread,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وَجُنَّةِ عَافِيَةٍ أَلْبَسْتَهَا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wajunnati `āfiyatin albastahā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many armors of wellbeing You have adorned [us with],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وَغَوَامِرِ كُرُبَاتٍ كَشَفْتَهَا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waghawāmiri kurubātin kashaftahā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many overwhelming calamities You have removed,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وَأُمُورٍ جَارِيَةٍ قَدَّرْتَهَا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wa-umūrin jāriyatin qaddar-tahā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many continual events of goodness You have decided.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لَمْ تُعْجِزْكَ إِذْ طَلَبْتَهَا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lam tu`jizka idh ṭalabtahā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They would never render You impotent when You determined them to happen,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وَلَمْ تَمْتَنِعْ مِنْكَ إِذْ أَرَدْتَهَا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walam tamtani` minka idh aradtahā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could never stop responding to You when You wanted them to be.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فَلَكَ الْحَمْدُ يَا رَبِّ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falakal ḥamdu yā rabb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So, all praise be to You, O Lord;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مِنْ مُقْتَدِرٍ لَايُغْلَبُ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min muqtadirin lāyughlab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are invulnerably Omnipotent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Jawshan Sagheer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