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.xml" ContentType="application/vnd.openxmlformats-officedocument.presentationml.slide+xml"/>
  <Override PartName="/ppt/slides/slide430.xml" ContentType="application/vnd.openxmlformats-officedocument.presentationml.slide+xml"/>
  <Override PartName="/ppt/slides/slide431.xml" ContentType="application/vnd.openxmlformats-officedocument.presentationml.slide+xml"/>
  <Override PartName="/ppt/slides/slide432.xml" ContentType="application/vnd.openxmlformats-officedocument.presentationml.slide+xml"/>
  <Override PartName="/ppt/slides/slide433.xml" ContentType="application/vnd.openxmlformats-officedocument.presentationml.slide+xml"/>
  <Override PartName="/ppt/slides/slide434.xml" ContentType="application/vnd.openxmlformats-officedocument.presentationml.slide+xml"/>
  <Override PartName="/ppt/slides/slide435.xml" ContentType="application/vnd.openxmlformats-officedocument.presentationml.slide+xml"/>
  <Override PartName="/ppt/slides/slide436.xml" ContentType="application/vnd.openxmlformats-officedocument.presentationml.slide+xml"/>
  <Override PartName="/ppt/slides/slide437.xml" ContentType="application/vnd.openxmlformats-officedocument.presentationml.slide+xml"/>
  <Override PartName="/ppt/slides/slide438.xml" ContentType="application/vnd.openxmlformats-officedocument.presentationml.slide+xml"/>
  <Override PartName="/ppt/slides/slide439.xml" ContentType="application/vnd.openxmlformats-officedocument.presentationml.slide+xml"/>
  <Override PartName="/ppt/slides/slide44.xml" ContentType="application/vnd.openxmlformats-officedocument.presentationml.slide+xml"/>
  <Override PartName="/ppt/slides/slide440.xml" ContentType="application/vnd.openxmlformats-officedocument.presentationml.slide+xml"/>
  <Override PartName="/ppt/slides/slide441.xml" ContentType="application/vnd.openxmlformats-officedocument.presentationml.slide+xml"/>
  <Override PartName="/ppt/slides/slide442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  <p:sldId id="481" r:id="rId232"/>
    <p:sldId id="482" r:id="rId233"/>
    <p:sldId id="483" r:id="rId234"/>
    <p:sldId id="484" r:id="rId235"/>
    <p:sldId id="485" r:id="rId236"/>
    <p:sldId id="486" r:id="rId237"/>
    <p:sldId id="487" r:id="rId238"/>
    <p:sldId id="488" r:id="rId239"/>
    <p:sldId id="489" r:id="rId240"/>
    <p:sldId id="490" r:id="rId241"/>
    <p:sldId id="491" r:id="rId242"/>
    <p:sldId id="492" r:id="rId243"/>
    <p:sldId id="493" r:id="rId244"/>
    <p:sldId id="494" r:id="rId245"/>
    <p:sldId id="495" r:id="rId246"/>
    <p:sldId id="496" r:id="rId247"/>
    <p:sldId id="497" r:id="rId248"/>
    <p:sldId id="498" r:id="rId249"/>
    <p:sldId id="499" r:id="rId250"/>
    <p:sldId id="500" r:id="rId251"/>
    <p:sldId id="501" r:id="rId252"/>
    <p:sldId id="502" r:id="rId253"/>
    <p:sldId id="503" r:id="rId254"/>
    <p:sldId id="504" r:id="rId255"/>
    <p:sldId id="505" r:id="rId256"/>
    <p:sldId id="506" r:id="rId257"/>
    <p:sldId id="507" r:id="rId258"/>
    <p:sldId id="508" r:id="rId259"/>
    <p:sldId id="509" r:id="rId260"/>
    <p:sldId id="510" r:id="rId261"/>
    <p:sldId id="511" r:id="rId262"/>
    <p:sldId id="512" r:id="rId263"/>
    <p:sldId id="513" r:id="rId264"/>
    <p:sldId id="514" r:id="rId265"/>
    <p:sldId id="515" r:id="rId266"/>
    <p:sldId id="516" r:id="rId267"/>
    <p:sldId id="517" r:id="rId268"/>
    <p:sldId id="518" r:id="rId269"/>
    <p:sldId id="519" r:id="rId270"/>
    <p:sldId id="520" r:id="rId271"/>
    <p:sldId id="521" r:id="rId272"/>
    <p:sldId id="522" r:id="rId273"/>
    <p:sldId id="523" r:id="rId274"/>
    <p:sldId id="524" r:id="rId275"/>
    <p:sldId id="525" r:id="rId276"/>
    <p:sldId id="526" r:id="rId277"/>
    <p:sldId id="527" r:id="rId278"/>
    <p:sldId id="528" r:id="rId279"/>
    <p:sldId id="529" r:id="rId280"/>
    <p:sldId id="530" r:id="rId281"/>
    <p:sldId id="531" r:id="rId282"/>
    <p:sldId id="532" r:id="rId283"/>
    <p:sldId id="533" r:id="rId284"/>
    <p:sldId id="534" r:id="rId285"/>
    <p:sldId id="535" r:id="rId286"/>
    <p:sldId id="536" r:id="rId287"/>
    <p:sldId id="537" r:id="rId288"/>
    <p:sldId id="538" r:id="rId289"/>
    <p:sldId id="539" r:id="rId290"/>
    <p:sldId id="540" r:id="rId291"/>
    <p:sldId id="541" r:id="rId292"/>
    <p:sldId id="542" r:id="rId293"/>
    <p:sldId id="543" r:id="rId294"/>
    <p:sldId id="544" r:id="rId295"/>
    <p:sldId id="545" r:id="rId296"/>
    <p:sldId id="546" r:id="rId297"/>
    <p:sldId id="547" r:id="rId298"/>
    <p:sldId id="548" r:id="rId299"/>
    <p:sldId id="549" r:id="rId300"/>
    <p:sldId id="550" r:id="rId301"/>
    <p:sldId id="551" r:id="rId302"/>
    <p:sldId id="552" r:id="rId303"/>
    <p:sldId id="553" r:id="rId304"/>
    <p:sldId id="554" r:id="rId305"/>
    <p:sldId id="555" r:id="rId306"/>
    <p:sldId id="556" r:id="rId307"/>
    <p:sldId id="557" r:id="rId308"/>
    <p:sldId id="558" r:id="rId309"/>
    <p:sldId id="559" r:id="rId310"/>
    <p:sldId id="560" r:id="rId311"/>
    <p:sldId id="561" r:id="rId312"/>
    <p:sldId id="562" r:id="rId313"/>
    <p:sldId id="563" r:id="rId314"/>
    <p:sldId id="564" r:id="rId315"/>
    <p:sldId id="565" r:id="rId316"/>
    <p:sldId id="566" r:id="rId317"/>
    <p:sldId id="567" r:id="rId318"/>
    <p:sldId id="568" r:id="rId319"/>
    <p:sldId id="569" r:id="rId320"/>
    <p:sldId id="570" r:id="rId321"/>
    <p:sldId id="571" r:id="rId322"/>
    <p:sldId id="572" r:id="rId323"/>
    <p:sldId id="573" r:id="rId324"/>
    <p:sldId id="574" r:id="rId325"/>
    <p:sldId id="575" r:id="rId326"/>
    <p:sldId id="576" r:id="rId327"/>
    <p:sldId id="577" r:id="rId328"/>
    <p:sldId id="578" r:id="rId329"/>
    <p:sldId id="579" r:id="rId330"/>
    <p:sldId id="580" r:id="rId331"/>
    <p:sldId id="581" r:id="rId332"/>
    <p:sldId id="582" r:id="rId333"/>
    <p:sldId id="583" r:id="rId334"/>
    <p:sldId id="584" r:id="rId335"/>
    <p:sldId id="585" r:id="rId336"/>
    <p:sldId id="586" r:id="rId337"/>
    <p:sldId id="587" r:id="rId338"/>
    <p:sldId id="588" r:id="rId339"/>
    <p:sldId id="589" r:id="rId340"/>
    <p:sldId id="590" r:id="rId341"/>
    <p:sldId id="591" r:id="rId342"/>
    <p:sldId id="592" r:id="rId343"/>
    <p:sldId id="593" r:id="rId344"/>
    <p:sldId id="594" r:id="rId345"/>
    <p:sldId id="595" r:id="rId346"/>
    <p:sldId id="596" r:id="rId347"/>
    <p:sldId id="597" r:id="rId348"/>
    <p:sldId id="598" r:id="rId349"/>
    <p:sldId id="599" r:id="rId350"/>
    <p:sldId id="600" r:id="rId351"/>
    <p:sldId id="601" r:id="rId352"/>
    <p:sldId id="602" r:id="rId353"/>
    <p:sldId id="603" r:id="rId354"/>
    <p:sldId id="604" r:id="rId355"/>
    <p:sldId id="605" r:id="rId356"/>
    <p:sldId id="606" r:id="rId357"/>
    <p:sldId id="607" r:id="rId358"/>
    <p:sldId id="608" r:id="rId359"/>
    <p:sldId id="609" r:id="rId360"/>
    <p:sldId id="610" r:id="rId361"/>
    <p:sldId id="611" r:id="rId362"/>
    <p:sldId id="612" r:id="rId363"/>
    <p:sldId id="613" r:id="rId364"/>
    <p:sldId id="614" r:id="rId365"/>
    <p:sldId id="615" r:id="rId366"/>
    <p:sldId id="616" r:id="rId367"/>
    <p:sldId id="617" r:id="rId368"/>
    <p:sldId id="618" r:id="rId369"/>
    <p:sldId id="619" r:id="rId370"/>
    <p:sldId id="620" r:id="rId371"/>
    <p:sldId id="621" r:id="rId372"/>
    <p:sldId id="622" r:id="rId373"/>
    <p:sldId id="623" r:id="rId374"/>
    <p:sldId id="624" r:id="rId375"/>
    <p:sldId id="625" r:id="rId376"/>
    <p:sldId id="626" r:id="rId377"/>
    <p:sldId id="627" r:id="rId378"/>
    <p:sldId id="628" r:id="rId379"/>
    <p:sldId id="629" r:id="rId380"/>
    <p:sldId id="630" r:id="rId381"/>
    <p:sldId id="631" r:id="rId382"/>
    <p:sldId id="632" r:id="rId383"/>
    <p:sldId id="633" r:id="rId384"/>
    <p:sldId id="634" r:id="rId385"/>
    <p:sldId id="635" r:id="rId386"/>
    <p:sldId id="636" r:id="rId387"/>
    <p:sldId id="637" r:id="rId388"/>
    <p:sldId id="638" r:id="rId389"/>
    <p:sldId id="639" r:id="rId390"/>
    <p:sldId id="640" r:id="rId391"/>
    <p:sldId id="641" r:id="rId392"/>
    <p:sldId id="642" r:id="rId393"/>
    <p:sldId id="643" r:id="rId394"/>
    <p:sldId id="644" r:id="rId395"/>
    <p:sldId id="645" r:id="rId396"/>
    <p:sldId id="646" r:id="rId397"/>
    <p:sldId id="647" r:id="rId398"/>
    <p:sldId id="648" r:id="rId399"/>
    <p:sldId id="649" r:id="rId400"/>
    <p:sldId id="650" r:id="rId401"/>
    <p:sldId id="651" r:id="rId402"/>
    <p:sldId id="652" r:id="rId403"/>
    <p:sldId id="653" r:id="rId404"/>
    <p:sldId id="654" r:id="rId405"/>
    <p:sldId id="655" r:id="rId406"/>
    <p:sldId id="656" r:id="rId407"/>
    <p:sldId id="657" r:id="rId408"/>
    <p:sldId id="658" r:id="rId409"/>
    <p:sldId id="659" r:id="rId410"/>
    <p:sldId id="660" r:id="rId411"/>
    <p:sldId id="661" r:id="rId412"/>
    <p:sldId id="662" r:id="rId413"/>
    <p:sldId id="663" r:id="rId414"/>
    <p:sldId id="664" r:id="rId415"/>
    <p:sldId id="665" r:id="rId416"/>
    <p:sldId id="666" r:id="rId417"/>
    <p:sldId id="667" r:id="rId418"/>
    <p:sldId id="668" r:id="rId419"/>
    <p:sldId id="669" r:id="rId420"/>
    <p:sldId id="670" r:id="rId421"/>
    <p:sldId id="671" r:id="rId422"/>
    <p:sldId id="672" r:id="rId423"/>
    <p:sldId id="673" r:id="rId424"/>
    <p:sldId id="674" r:id="rId425"/>
    <p:sldId id="675" r:id="rId426"/>
    <p:sldId id="676" r:id="rId427"/>
    <p:sldId id="677" r:id="rId428"/>
    <p:sldId id="678" r:id="rId429"/>
    <p:sldId id="679" r:id="rId430"/>
    <p:sldId id="680" r:id="rId431"/>
    <p:sldId id="681" r:id="rId432"/>
    <p:sldId id="682" r:id="rId433"/>
    <p:sldId id="683" r:id="rId434"/>
    <p:sldId id="684" r:id="rId435"/>
    <p:sldId id="685" r:id="rId436"/>
    <p:sldId id="686" r:id="rId437"/>
    <p:sldId id="687" r:id="rId438"/>
    <p:sldId id="688" r:id="rId439"/>
    <p:sldId id="689" r:id="rId440"/>
    <p:sldId id="690" r:id="rId441"/>
    <p:sldId id="691" r:id="rId442"/>
    <p:sldId id="692" r:id="rId443"/>
    <p:sldId id="693" r:id="rId444"/>
    <p:sldId id="694" r:id="rId445"/>
    <p:sldId id="695" r:id="rId446"/>
    <p:sldId id="696" r:id="rId447"/>
    <p:sldId id="697" r:id="rId4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Relationship Id="rId232" Type="http://schemas.openxmlformats.org/officeDocument/2006/relationships/slide" Target="slides/slide226.xml"/><Relationship Id="rId233" Type="http://schemas.openxmlformats.org/officeDocument/2006/relationships/slide" Target="slides/slide227.xml"/><Relationship Id="rId234" Type="http://schemas.openxmlformats.org/officeDocument/2006/relationships/slide" Target="slides/slide228.xml"/><Relationship Id="rId235" Type="http://schemas.openxmlformats.org/officeDocument/2006/relationships/slide" Target="slides/slide229.xml"/><Relationship Id="rId236" Type="http://schemas.openxmlformats.org/officeDocument/2006/relationships/slide" Target="slides/slide230.xml"/><Relationship Id="rId237" Type="http://schemas.openxmlformats.org/officeDocument/2006/relationships/slide" Target="slides/slide231.xml"/><Relationship Id="rId238" Type="http://schemas.openxmlformats.org/officeDocument/2006/relationships/slide" Target="slides/slide232.xml"/><Relationship Id="rId239" Type="http://schemas.openxmlformats.org/officeDocument/2006/relationships/slide" Target="slides/slide233.xml"/><Relationship Id="rId240" Type="http://schemas.openxmlformats.org/officeDocument/2006/relationships/slide" Target="slides/slide234.xml"/><Relationship Id="rId241" Type="http://schemas.openxmlformats.org/officeDocument/2006/relationships/slide" Target="slides/slide235.xml"/><Relationship Id="rId242" Type="http://schemas.openxmlformats.org/officeDocument/2006/relationships/slide" Target="slides/slide236.xml"/><Relationship Id="rId243" Type="http://schemas.openxmlformats.org/officeDocument/2006/relationships/slide" Target="slides/slide237.xml"/><Relationship Id="rId244" Type="http://schemas.openxmlformats.org/officeDocument/2006/relationships/slide" Target="slides/slide238.xml"/><Relationship Id="rId245" Type="http://schemas.openxmlformats.org/officeDocument/2006/relationships/slide" Target="slides/slide239.xml"/><Relationship Id="rId246" Type="http://schemas.openxmlformats.org/officeDocument/2006/relationships/slide" Target="slides/slide240.xml"/><Relationship Id="rId247" Type="http://schemas.openxmlformats.org/officeDocument/2006/relationships/slide" Target="slides/slide241.xml"/><Relationship Id="rId248" Type="http://schemas.openxmlformats.org/officeDocument/2006/relationships/slide" Target="slides/slide242.xml"/><Relationship Id="rId249" Type="http://schemas.openxmlformats.org/officeDocument/2006/relationships/slide" Target="slides/slide243.xml"/><Relationship Id="rId250" Type="http://schemas.openxmlformats.org/officeDocument/2006/relationships/slide" Target="slides/slide244.xml"/><Relationship Id="rId251" Type="http://schemas.openxmlformats.org/officeDocument/2006/relationships/slide" Target="slides/slide245.xml"/><Relationship Id="rId252" Type="http://schemas.openxmlformats.org/officeDocument/2006/relationships/slide" Target="slides/slide246.xml"/><Relationship Id="rId253" Type="http://schemas.openxmlformats.org/officeDocument/2006/relationships/slide" Target="slides/slide247.xml"/><Relationship Id="rId254" Type="http://schemas.openxmlformats.org/officeDocument/2006/relationships/slide" Target="slides/slide248.xml"/><Relationship Id="rId255" Type="http://schemas.openxmlformats.org/officeDocument/2006/relationships/slide" Target="slides/slide249.xml"/><Relationship Id="rId256" Type="http://schemas.openxmlformats.org/officeDocument/2006/relationships/slide" Target="slides/slide250.xml"/><Relationship Id="rId257" Type="http://schemas.openxmlformats.org/officeDocument/2006/relationships/slide" Target="slides/slide251.xml"/><Relationship Id="rId258" Type="http://schemas.openxmlformats.org/officeDocument/2006/relationships/slide" Target="slides/slide252.xml"/><Relationship Id="rId259" Type="http://schemas.openxmlformats.org/officeDocument/2006/relationships/slide" Target="slides/slide253.xml"/><Relationship Id="rId260" Type="http://schemas.openxmlformats.org/officeDocument/2006/relationships/slide" Target="slides/slide254.xml"/><Relationship Id="rId261" Type="http://schemas.openxmlformats.org/officeDocument/2006/relationships/slide" Target="slides/slide255.xml"/><Relationship Id="rId262" Type="http://schemas.openxmlformats.org/officeDocument/2006/relationships/slide" Target="slides/slide256.xml"/><Relationship Id="rId263" Type="http://schemas.openxmlformats.org/officeDocument/2006/relationships/slide" Target="slides/slide257.xml"/><Relationship Id="rId264" Type="http://schemas.openxmlformats.org/officeDocument/2006/relationships/slide" Target="slides/slide258.xml"/><Relationship Id="rId265" Type="http://schemas.openxmlformats.org/officeDocument/2006/relationships/slide" Target="slides/slide259.xml"/><Relationship Id="rId266" Type="http://schemas.openxmlformats.org/officeDocument/2006/relationships/slide" Target="slides/slide260.xml"/><Relationship Id="rId267" Type="http://schemas.openxmlformats.org/officeDocument/2006/relationships/slide" Target="slides/slide261.xml"/><Relationship Id="rId268" Type="http://schemas.openxmlformats.org/officeDocument/2006/relationships/slide" Target="slides/slide262.xml"/><Relationship Id="rId269" Type="http://schemas.openxmlformats.org/officeDocument/2006/relationships/slide" Target="slides/slide263.xml"/><Relationship Id="rId270" Type="http://schemas.openxmlformats.org/officeDocument/2006/relationships/slide" Target="slides/slide264.xml"/><Relationship Id="rId271" Type="http://schemas.openxmlformats.org/officeDocument/2006/relationships/slide" Target="slides/slide265.xml"/><Relationship Id="rId272" Type="http://schemas.openxmlformats.org/officeDocument/2006/relationships/slide" Target="slides/slide266.xml"/><Relationship Id="rId273" Type="http://schemas.openxmlformats.org/officeDocument/2006/relationships/slide" Target="slides/slide267.xml"/><Relationship Id="rId274" Type="http://schemas.openxmlformats.org/officeDocument/2006/relationships/slide" Target="slides/slide268.xml"/><Relationship Id="rId275" Type="http://schemas.openxmlformats.org/officeDocument/2006/relationships/slide" Target="slides/slide269.xml"/><Relationship Id="rId276" Type="http://schemas.openxmlformats.org/officeDocument/2006/relationships/slide" Target="slides/slide270.xml"/><Relationship Id="rId277" Type="http://schemas.openxmlformats.org/officeDocument/2006/relationships/slide" Target="slides/slide271.xml"/><Relationship Id="rId278" Type="http://schemas.openxmlformats.org/officeDocument/2006/relationships/slide" Target="slides/slide272.xml"/><Relationship Id="rId279" Type="http://schemas.openxmlformats.org/officeDocument/2006/relationships/slide" Target="slides/slide273.xml"/><Relationship Id="rId280" Type="http://schemas.openxmlformats.org/officeDocument/2006/relationships/slide" Target="slides/slide274.xml"/><Relationship Id="rId281" Type="http://schemas.openxmlformats.org/officeDocument/2006/relationships/slide" Target="slides/slide275.xml"/><Relationship Id="rId282" Type="http://schemas.openxmlformats.org/officeDocument/2006/relationships/slide" Target="slides/slide276.xml"/><Relationship Id="rId283" Type="http://schemas.openxmlformats.org/officeDocument/2006/relationships/slide" Target="slides/slide277.xml"/><Relationship Id="rId284" Type="http://schemas.openxmlformats.org/officeDocument/2006/relationships/slide" Target="slides/slide278.xml"/><Relationship Id="rId285" Type="http://schemas.openxmlformats.org/officeDocument/2006/relationships/slide" Target="slides/slide279.xml"/><Relationship Id="rId286" Type="http://schemas.openxmlformats.org/officeDocument/2006/relationships/slide" Target="slides/slide280.xml"/><Relationship Id="rId287" Type="http://schemas.openxmlformats.org/officeDocument/2006/relationships/slide" Target="slides/slide281.xml"/><Relationship Id="rId288" Type="http://schemas.openxmlformats.org/officeDocument/2006/relationships/slide" Target="slides/slide282.xml"/><Relationship Id="rId289" Type="http://schemas.openxmlformats.org/officeDocument/2006/relationships/slide" Target="slides/slide283.xml"/><Relationship Id="rId290" Type="http://schemas.openxmlformats.org/officeDocument/2006/relationships/slide" Target="slides/slide284.xml"/><Relationship Id="rId291" Type="http://schemas.openxmlformats.org/officeDocument/2006/relationships/slide" Target="slides/slide285.xml"/><Relationship Id="rId292" Type="http://schemas.openxmlformats.org/officeDocument/2006/relationships/slide" Target="slides/slide286.xml"/><Relationship Id="rId293" Type="http://schemas.openxmlformats.org/officeDocument/2006/relationships/slide" Target="slides/slide287.xml"/><Relationship Id="rId294" Type="http://schemas.openxmlformats.org/officeDocument/2006/relationships/slide" Target="slides/slide288.xml"/><Relationship Id="rId295" Type="http://schemas.openxmlformats.org/officeDocument/2006/relationships/slide" Target="slides/slide289.xml"/><Relationship Id="rId296" Type="http://schemas.openxmlformats.org/officeDocument/2006/relationships/slide" Target="slides/slide290.xml"/><Relationship Id="rId297" Type="http://schemas.openxmlformats.org/officeDocument/2006/relationships/slide" Target="slides/slide291.xml"/><Relationship Id="rId298" Type="http://schemas.openxmlformats.org/officeDocument/2006/relationships/slide" Target="slides/slide292.xml"/><Relationship Id="rId299" Type="http://schemas.openxmlformats.org/officeDocument/2006/relationships/slide" Target="slides/slide293.xml"/><Relationship Id="rId300" Type="http://schemas.openxmlformats.org/officeDocument/2006/relationships/slide" Target="slides/slide294.xml"/><Relationship Id="rId301" Type="http://schemas.openxmlformats.org/officeDocument/2006/relationships/slide" Target="slides/slide295.xml"/><Relationship Id="rId302" Type="http://schemas.openxmlformats.org/officeDocument/2006/relationships/slide" Target="slides/slide296.xml"/><Relationship Id="rId303" Type="http://schemas.openxmlformats.org/officeDocument/2006/relationships/slide" Target="slides/slide297.xml"/><Relationship Id="rId304" Type="http://schemas.openxmlformats.org/officeDocument/2006/relationships/slide" Target="slides/slide298.xml"/><Relationship Id="rId305" Type="http://schemas.openxmlformats.org/officeDocument/2006/relationships/slide" Target="slides/slide299.xml"/><Relationship Id="rId306" Type="http://schemas.openxmlformats.org/officeDocument/2006/relationships/slide" Target="slides/slide300.xml"/><Relationship Id="rId307" Type="http://schemas.openxmlformats.org/officeDocument/2006/relationships/slide" Target="slides/slide301.xml"/><Relationship Id="rId308" Type="http://schemas.openxmlformats.org/officeDocument/2006/relationships/slide" Target="slides/slide302.xml"/><Relationship Id="rId309" Type="http://schemas.openxmlformats.org/officeDocument/2006/relationships/slide" Target="slides/slide303.xml"/><Relationship Id="rId310" Type="http://schemas.openxmlformats.org/officeDocument/2006/relationships/slide" Target="slides/slide304.xml"/><Relationship Id="rId311" Type="http://schemas.openxmlformats.org/officeDocument/2006/relationships/slide" Target="slides/slide305.xml"/><Relationship Id="rId312" Type="http://schemas.openxmlformats.org/officeDocument/2006/relationships/slide" Target="slides/slide306.xml"/><Relationship Id="rId313" Type="http://schemas.openxmlformats.org/officeDocument/2006/relationships/slide" Target="slides/slide307.xml"/><Relationship Id="rId314" Type="http://schemas.openxmlformats.org/officeDocument/2006/relationships/slide" Target="slides/slide308.xml"/><Relationship Id="rId315" Type="http://schemas.openxmlformats.org/officeDocument/2006/relationships/slide" Target="slides/slide309.xml"/><Relationship Id="rId316" Type="http://schemas.openxmlformats.org/officeDocument/2006/relationships/slide" Target="slides/slide310.xml"/><Relationship Id="rId317" Type="http://schemas.openxmlformats.org/officeDocument/2006/relationships/slide" Target="slides/slide311.xml"/><Relationship Id="rId318" Type="http://schemas.openxmlformats.org/officeDocument/2006/relationships/slide" Target="slides/slide312.xml"/><Relationship Id="rId319" Type="http://schemas.openxmlformats.org/officeDocument/2006/relationships/slide" Target="slides/slide313.xml"/><Relationship Id="rId320" Type="http://schemas.openxmlformats.org/officeDocument/2006/relationships/slide" Target="slides/slide314.xml"/><Relationship Id="rId321" Type="http://schemas.openxmlformats.org/officeDocument/2006/relationships/slide" Target="slides/slide315.xml"/><Relationship Id="rId322" Type="http://schemas.openxmlformats.org/officeDocument/2006/relationships/slide" Target="slides/slide316.xml"/><Relationship Id="rId323" Type="http://schemas.openxmlformats.org/officeDocument/2006/relationships/slide" Target="slides/slide317.xml"/><Relationship Id="rId324" Type="http://schemas.openxmlformats.org/officeDocument/2006/relationships/slide" Target="slides/slide318.xml"/><Relationship Id="rId325" Type="http://schemas.openxmlformats.org/officeDocument/2006/relationships/slide" Target="slides/slide319.xml"/><Relationship Id="rId326" Type="http://schemas.openxmlformats.org/officeDocument/2006/relationships/slide" Target="slides/slide320.xml"/><Relationship Id="rId327" Type="http://schemas.openxmlformats.org/officeDocument/2006/relationships/slide" Target="slides/slide321.xml"/><Relationship Id="rId328" Type="http://schemas.openxmlformats.org/officeDocument/2006/relationships/slide" Target="slides/slide322.xml"/><Relationship Id="rId329" Type="http://schemas.openxmlformats.org/officeDocument/2006/relationships/slide" Target="slides/slide323.xml"/><Relationship Id="rId330" Type="http://schemas.openxmlformats.org/officeDocument/2006/relationships/slide" Target="slides/slide324.xml"/><Relationship Id="rId331" Type="http://schemas.openxmlformats.org/officeDocument/2006/relationships/slide" Target="slides/slide325.xml"/><Relationship Id="rId332" Type="http://schemas.openxmlformats.org/officeDocument/2006/relationships/slide" Target="slides/slide326.xml"/><Relationship Id="rId333" Type="http://schemas.openxmlformats.org/officeDocument/2006/relationships/slide" Target="slides/slide327.xml"/><Relationship Id="rId334" Type="http://schemas.openxmlformats.org/officeDocument/2006/relationships/slide" Target="slides/slide328.xml"/><Relationship Id="rId335" Type="http://schemas.openxmlformats.org/officeDocument/2006/relationships/slide" Target="slides/slide329.xml"/><Relationship Id="rId336" Type="http://schemas.openxmlformats.org/officeDocument/2006/relationships/slide" Target="slides/slide330.xml"/><Relationship Id="rId337" Type="http://schemas.openxmlformats.org/officeDocument/2006/relationships/slide" Target="slides/slide331.xml"/><Relationship Id="rId338" Type="http://schemas.openxmlformats.org/officeDocument/2006/relationships/slide" Target="slides/slide332.xml"/><Relationship Id="rId339" Type="http://schemas.openxmlformats.org/officeDocument/2006/relationships/slide" Target="slides/slide333.xml"/><Relationship Id="rId340" Type="http://schemas.openxmlformats.org/officeDocument/2006/relationships/slide" Target="slides/slide334.xml"/><Relationship Id="rId341" Type="http://schemas.openxmlformats.org/officeDocument/2006/relationships/slide" Target="slides/slide335.xml"/><Relationship Id="rId342" Type="http://schemas.openxmlformats.org/officeDocument/2006/relationships/slide" Target="slides/slide336.xml"/><Relationship Id="rId343" Type="http://schemas.openxmlformats.org/officeDocument/2006/relationships/slide" Target="slides/slide337.xml"/><Relationship Id="rId344" Type="http://schemas.openxmlformats.org/officeDocument/2006/relationships/slide" Target="slides/slide338.xml"/><Relationship Id="rId345" Type="http://schemas.openxmlformats.org/officeDocument/2006/relationships/slide" Target="slides/slide339.xml"/><Relationship Id="rId346" Type="http://schemas.openxmlformats.org/officeDocument/2006/relationships/slide" Target="slides/slide340.xml"/><Relationship Id="rId347" Type="http://schemas.openxmlformats.org/officeDocument/2006/relationships/slide" Target="slides/slide341.xml"/><Relationship Id="rId348" Type="http://schemas.openxmlformats.org/officeDocument/2006/relationships/slide" Target="slides/slide342.xml"/><Relationship Id="rId349" Type="http://schemas.openxmlformats.org/officeDocument/2006/relationships/slide" Target="slides/slide343.xml"/><Relationship Id="rId350" Type="http://schemas.openxmlformats.org/officeDocument/2006/relationships/slide" Target="slides/slide344.xml"/><Relationship Id="rId351" Type="http://schemas.openxmlformats.org/officeDocument/2006/relationships/slide" Target="slides/slide345.xml"/><Relationship Id="rId352" Type="http://schemas.openxmlformats.org/officeDocument/2006/relationships/slide" Target="slides/slide346.xml"/><Relationship Id="rId353" Type="http://schemas.openxmlformats.org/officeDocument/2006/relationships/slide" Target="slides/slide347.xml"/><Relationship Id="rId354" Type="http://schemas.openxmlformats.org/officeDocument/2006/relationships/slide" Target="slides/slide348.xml"/><Relationship Id="rId355" Type="http://schemas.openxmlformats.org/officeDocument/2006/relationships/slide" Target="slides/slide349.xml"/><Relationship Id="rId356" Type="http://schemas.openxmlformats.org/officeDocument/2006/relationships/slide" Target="slides/slide350.xml"/><Relationship Id="rId357" Type="http://schemas.openxmlformats.org/officeDocument/2006/relationships/slide" Target="slides/slide351.xml"/><Relationship Id="rId358" Type="http://schemas.openxmlformats.org/officeDocument/2006/relationships/slide" Target="slides/slide352.xml"/><Relationship Id="rId359" Type="http://schemas.openxmlformats.org/officeDocument/2006/relationships/slide" Target="slides/slide353.xml"/><Relationship Id="rId360" Type="http://schemas.openxmlformats.org/officeDocument/2006/relationships/slide" Target="slides/slide354.xml"/><Relationship Id="rId361" Type="http://schemas.openxmlformats.org/officeDocument/2006/relationships/slide" Target="slides/slide355.xml"/><Relationship Id="rId362" Type="http://schemas.openxmlformats.org/officeDocument/2006/relationships/slide" Target="slides/slide356.xml"/><Relationship Id="rId363" Type="http://schemas.openxmlformats.org/officeDocument/2006/relationships/slide" Target="slides/slide357.xml"/><Relationship Id="rId364" Type="http://schemas.openxmlformats.org/officeDocument/2006/relationships/slide" Target="slides/slide358.xml"/><Relationship Id="rId365" Type="http://schemas.openxmlformats.org/officeDocument/2006/relationships/slide" Target="slides/slide359.xml"/><Relationship Id="rId366" Type="http://schemas.openxmlformats.org/officeDocument/2006/relationships/slide" Target="slides/slide360.xml"/><Relationship Id="rId367" Type="http://schemas.openxmlformats.org/officeDocument/2006/relationships/slide" Target="slides/slide361.xml"/><Relationship Id="rId368" Type="http://schemas.openxmlformats.org/officeDocument/2006/relationships/slide" Target="slides/slide362.xml"/><Relationship Id="rId369" Type="http://schemas.openxmlformats.org/officeDocument/2006/relationships/slide" Target="slides/slide363.xml"/><Relationship Id="rId370" Type="http://schemas.openxmlformats.org/officeDocument/2006/relationships/slide" Target="slides/slide364.xml"/><Relationship Id="rId371" Type="http://schemas.openxmlformats.org/officeDocument/2006/relationships/slide" Target="slides/slide365.xml"/><Relationship Id="rId372" Type="http://schemas.openxmlformats.org/officeDocument/2006/relationships/slide" Target="slides/slide366.xml"/><Relationship Id="rId373" Type="http://schemas.openxmlformats.org/officeDocument/2006/relationships/slide" Target="slides/slide367.xml"/><Relationship Id="rId374" Type="http://schemas.openxmlformats.org/officeDocument/2006/relationships/slide" Target="slides/slide368.xml"/><Relationship Id="rId375" Type="http://schemas.openxmlformats.org/officeDocument/2006/relationships/slide" Target="slides/slide369.xml"/><Relationship Id="rId376" Type="http://schemas.openxmlformats.org/officeDocument/2006/relationships/slide" Target="slides/slide370.xml"/><Relationship Id="rId377" Type="http://schemas.openxmlformats.org/officeDocument/2006/relationships/slide" Target="slides/slide371.xml"/><Relationship Id="rId378" Type="http://schemas.openxmlformats.org/officeDocument/2006/relationships/slide" Target="slides/slide372.xml"/><Relationship Id="rId379" Type="http://schemas.openxmlformats.org/officeDocument/2006/relationships/slide" Target="slides/slide373.xml"/><Relationship Id="rId380" Type="http://schemas.openxmlformats.org/officeDocument/2006/relationships/slide" Target="slides/slide374.xml"/><Relationship Id="rId381" Type="http://schemas.openxmlformats.org/officeDocument/2006/relationships/slide" Target="slides/slide375.xml"/><Relationship Id="rId382" Type="http://schemas.openxmlformats.org/officeDocument/2006/relationships/slide" Target="slides/slide376.xml"/><Relationship Id="rId383" Type="http://schemas.openxmlformats.org/officeDocument/2006/relationships/slide" Target="slides/slide377.xml"/><Relationship Id="rId384" Type="http://schemas.openxmlformats.org/officeDocument/2006/relationships/slide" Target="slides/slide378.xml"/><Relationship Id="rId385" Type="http://schemas.openxmlformats.org/officeDocument/2006/relationships/slide" Target="slides/slide379.xml"/><Relationship Id="rId386" Type="http://schemas.openxmlformats.org/officeDocument/2006/relationships/slide" Target="slides/slide380.xml"/><Relationship Id="rId387" Type="http://schemas.openxmlformats.org/officeDocument/2006/relationships/slide" Target="slides/slide381.xml"/><Relationship Id="rId388" Type="http://schemas.openxmlformats.org/officeDocument/2006/relationships/slide" Target="slides/slide382.xml"/><Relationship Id="rId389" Type="http://schemas.openxmlformats.org/officeDocument/2006/relationships/slide" Target="slides/slide383.xml"/><Relationship Id="rId390" Type="http://schemas.openxmlformats.org/officeDocument/2006/relationships/slide" Target="slides/slide384.xml"/><Relationship Id="rId391" Type="http://schemas.openxmlformats.org/officeDocument/2006/relationships/slide" Target="slides/slide385.xml"/><Relationship Id="rId392" Type="http://schemas.openxmlformats.org/officeDocument/2006/relationships/slide" Target="slides/slide386.xml"/><Relationship Id="rId393" Type="http://schemas.openxmlformats.org/officeDocument/2006/relationships/slide" Target="slides/slide387.xml"/><Relationship Id="rId394" Type="http://schemas.openxmlformats.org/officeDocument/2006/relationships/slide" Target="slides/slide388.xml"/><Relationship Id="rId395" Type="http://schemas.openxmlformats.org/officeDocument/2006/relationships/slide" Target="slides/slide389.xml"/><Relationship Id="rId396" Type="http://schemas.openxmlformats.org/officeDocument/2006/relationships/slide" Target="slides/slide390.xml"/><Relationship Id="rId397" Type="http://schemas.openxmlformats.org/officeDocument/2006/relationships/slide" Target="slides/slide391.xml"/><Relationship Id="rId398" Type="http://schemas.openxmlformats.org/officeDocument/2006/relationships/slide" Target="slides/slide392.xml"/><Relationship Id="rId399" Type="http://schemas.openxmlformats.org/officeDocument/2006/relationships/slide" Target="slides/slide393.xml"/><Relationship Id="rId400" Type="http://schemas.openxmlformats.org/officeDocument/2006/relationships/slide" Target="slides/slide394.xml"/><Relationship Id="rId401" Type="http://schemas.openxmlformats.org/officeDocument/2006/relationships/slide" Target="slides/slide395.xml"/><Relationship Id="rId402" Type="http://schemas.openxmlformats.org/officeDocument/2006/relationships/slide" Target="slides/slide396.xml"/><Relationship Id="rId403" Type="http://schemas.openxmlformats.org/officeDocument/2006/relationships/slide" Target="slides/slide397.xml"/><Relationship Id="rId404" Type="http://schemas.openxmlformats.org/officeDocument/2006/relationships/slide" Target="slides/slide398.xml"/><Relationship Id="rId405" Type="http://schemas.openxmlformats.org/officeDocument/2006/relationships/slide" Target="slides/slide399.xml"/><Relationship Id="rId406" Type="http://schemas.openxmlformats.org/officeDocument/2006/relationships/slide" Target="slides/slide400.xml"/><Relationship Id="rId407" Type="http://schemas.openxmlformats.org/officeDocument/2006/relationships/slide" Target="slides/slide401.xml"/><Relationship Id="rId408" Type="http://schemas.openxmlformats.org/officeDocument/2006/relationships/slide" Target="slides/slide402.xml"/><Relationship Id="rId409" Type="http://schemas.openxmlformats.org/officeDocument/2006/relationships/slide" Target="slides/slide403.xml"/><Relationship Id="rId410" Type="http://schemas.openxmlformats.org/officeDocument/2006/relationships/slide" Target="slides/slide404.xml"/><Relationship Id="rId411" Type="http://schemas.openxmlformats.org/officeDocument/2006/relationships/slide" Target="slides/slide405.xml"/><Relationship Id="rId412" Type="http://schemas.openxmlformats.org/officeDocument/2006/relationships/slide" Target="slides/slide406.xml"/><Relationship Id="rId413" Type="http://schemas.openxmlformats.org/officeDocument/2006/relationships/slide" Target="slides/slide407.xml"/><Relationship Id="rId414" Type="http://schemas.openxmlformats.org/officeDocument/2006/relationships/slide" Target="slides/slide408.xml"/><Relationship Id="rId415" Type="http://schemas.openxmlformats.org/officeDocument/2006/relationships/slide" Target="slides/slide409.xml"/><Relationship Id="rId416" Type="http://schemas.openxmlformats.org/officeDocument/2006/relationships/slide" Target="slides/slide410.xml"/><Relationship Id="rId417" Type="http://schemas.openxmlformats.org/officeDocument/2006/relationships/slide" Target="slides/slide411.xml"/><Relationship Id="rId418" Type="http://schemas.openxmlformats.org/officeDocument/2006/relationships/slide" Target="slides/slide412.xml"/><Relationship Id="rId419" Type="http://schemas.openxmlformats.org/officeDocument/2006/relationships/slide" Target="slides/slide413.xml"/><Relationship Id="rId420" Type="http://schemas.openxmlformats.org/officeDocument/2006/relationships/slide" Target="slides/slide414.xml"/><Relationship Id="rId421" Type="http://schemas.openxmlformats.org/officeDocument/2006/relationships/slide" Target="slides/slide415.xml"/><Relationship Id="rId422" Type="http://schemas.openxmlformats.org/officeDocument/2006/relationships/slide" Target="slides/slide416.xml"/><Relationship Id="rId423" Type="http://schemas.openxmlformats.org/officeDocument/2006/relationships/slide" Target="slides/slide417.xml"/><Relationship Id="rId424" Type="http://schemas.openxmlformats.org/officeDocument/2006/relationships/slide" Target="slides/slide418.xml"/><Relationship Id="rId425" Type="http://schemas.openxmlformats.org/officeDocument/2006/relationships/slide" Target="slides/slide419.xml"/><Relationship Id="rId426" Type="http://schemas.openxmlformats.org/officeDocument/2006/relationships/slide" Target="slides/slide420.xml"/><Relationship Id="rId427" Type="http://schemas.openxmlformats.org/officeDocument/2006/relationships/slide" Target="slides/slide421.xml"/><Relationship Id="rId428" Type="http://schemas.openxmlformats.org/officeDocument/2006/relationships/slide" Target="slides/slide422.xml"/><Relationship Id="rId429" Type="http://schemas.openxmlformats.org/officeDocument/2006/relationships/slide" Target="slides/slide423.xml"/><Relationship Id="rId430" Type="http://schemas.openxmlformats.org/officeDocument/2006/relationships/slide" Target="slides/slide424.xml"/><Relationship Id="rId431" Type="http://schemas.openxmlformats.org/officeDocument/2006/relationships/slide" Target="slides/slide425.xml"/><Relationship Id="rId432" Type="http://schemas.openxmlformats.org/officeDocument/2006/relationships/slide" Target="slides/slide426.xml"/><Relationship Id="rId433" Type="http://schemas.openxmlformats.org/officeDocument/2006/relationships/slide" Target="slides/slide427.xml"/><Relationship Id="rId434" Type="http://schemas.openxmlformats.org/officeDocument/2006/relationships/slide" Target="slides/slide428.xml"/><Relationship Id="rId435" Type="http://schemas.openxmlformats.org/officeDocument/2006/relationships/slide" Target="slides/slide429.xml"/><Relationship Id="rId436" Type="http://schemas.openxmlformats.org/officeDocument/2006/relationships/slide" Target="slides/slide430.xml"/><Relationship Id="rId437" Type="http://schemas.openxmlformats.org/officeDocument/2006/relationships/slide" Target="slides/slide431.xml"/><Relationship Id="rId438" Type="http://schemas.openxmlformats.org/officeDocument/2006/relationships/slide" Target="slides/slide432.xml"/><Relationship Id="rId439" Type="http://schemas.openxmlformats.org/officeDocument/2006/relationships/slide" Target="slides/slide433.xml"/><Relationship Id="rId440" Type="http://schemas.openxmlformats.org/officeDocument/2006/relationships/slide" Target="slides/slide434.xml"/><Relationship Id="rId441" Type="http://schemas.openxmlformats.org/officeDocument/2006/relationships/slide" Target="slides/slide435.xml"/><Relationship Id="rId442" Type="http://schemas.openxmlformats.org/officeDocument/2006/relationships/slide" Target="slides/slide436.xml"/><Relationship Id="rId443" Type="http://schemas.openxmlformats.org/officeDocument/2006/relationships/slide" Target="slides/slide437.xml"/><Relationship Id="rId444" Type="http://schemas.openxmlformats.org/officeDocument/2006/relationships/slide" Target="slides/slide438.xml"/><Relationship Id="rId445" Type="http://schemas.openxmlformats.org/officeDocument/2006/relationships/slide" Target="slides/slide439.xml"/><Relationship Id="rId446" Type="http://schemas.openxmlformats.org/officeDocument/2006/relationships/slide" Target="slides/slide440.xml"/><Relationship Id="rId447" Type="http://schemas.openxmlformats.org/officeDocument/2006/relationships/slide" Target="slides/slide441.xml"/><Relationship Id="rId448" Type="http://schemas.openxmlformats.org/officeDocument/2006/relationships/slide" Target="slides/slide44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Jawshan Sagheer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كَمْ مِنْ عَدُوٍّ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وَأَضْمَرَ أَنْ يَسُومَنِيْ الْمَكْرُوهَ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wa-aḍmara an yasūmanil makrūh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decided secretly to target harm to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وَكَمْ مِنْ ظَنٍّ حَسَنٍ حَقَّقْتَ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wakam min ẓannin ḥasanin ḥaqqaqt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God, many an excellent hope You have achieved,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كَسْرِ إِمْلاَقٍ جَبَرْتَ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kasri imlāqin jabar-t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breaking poverty You have set,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مَسْكَنَةٍ فَادِحَةٍ حَوَّلْتَ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maskanatin fādiḥatin ḥawwalt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gross neediness You have shunted,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صَرْعَةٍ مُهْلِكَةٍ نَعَشْتَ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ṣar-`atin muhlikatin na`asht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destructive blows You have revived (me from them],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مَشَقَّةٍ أَرَحْتَ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mashaqqatin araḥt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many hardships You have relieved (me of them).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لَاتُسْأَلُ عَمَّا تَفْعَلُ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lātus-alu `ammā taf`al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cannot be questioned concerning that which You do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وَيُجَرِّعَنِيْ ذُعَافَ مَرَارَتِهِ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wayujarri`anī dhu`āfa marāratih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make me taste the deadly poison of his bitterness.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وَهُمْ يُسْأَلُونَ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wahum yus-alūn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shall be questioned.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يَنْقُصُكَ مَا أَنْفَقْتَ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yanquṣuka mā anfaqt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which You spend never decreases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وَلَقَدْ سُئِلْتَ فَأَعْطَيْتَ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walaqad su-ilta fa-a`ṭayt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You have been besought, You gave;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تُسْأَلْ فَابْتَدَأْتَ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tus-al fabtada-t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although You have not been besought, You took the initiative to give.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وَاسْتُمِيحَ بَابُ فَضْلِكَ فَمَا أَكْدَيْتَ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wastumīḥa bābu faḍlika famā akdayt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the door of Your favoring was knocked, You have not withheld.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أَبَيْتَ إِلَّا إِنْعَامًا وَامْتِنَانًا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abayta illā in`āman wamtinānā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have insisted on nothing but favoring and bestowal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وَإِلَّا تَطَوُّلًا يَا رَبِّ وَإِحْسَانًا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wa-illā taṭawwulan yā rabbi wa-iḥsānā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You, O my Lord, have also insisted on giving generously and beneficently.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وَأَبَيْتُ إِلَّا انْتِهَاكًا لِحُرُمَاتِكَ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wa-abaytu illantihākan liḥurumātik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as for me, I insisted on nothing but violation of Your prohibitions,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وَاجْتِرَاءً عَلَى مَعَاصِيكَ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wajtirā-an `alā ma`āṣīk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daring to commit acts of disobedience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وَتَعَدِيًّا لِحُدُودِكَ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wata`adiyyan liḥudūdik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transgressing Your limits,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فَنَظَرْتَ إِلٰى ضَعْفِيْ عَنِ احْتِمَالِ الْفَوَادِحِ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fanaẓar-ta ilā ḍa`fī `aniḥtimālil fawādiḥ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[Amid all that] You considered that I am too weak to bear hardships,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وَغَفْلَةً عَنْ وَعِيدِكَ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waghaflatan `an wa`īdik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passing over Your threats,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وَطَاعَةً لِعَدُوِّي وَعَدُوِّكَ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waṭā`atan li`aduwwī wa`aduwwik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obeying Your and my enemy.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يَمْنَعْكَ يَا إِلٰهِيْ وَنَاصِرِيْ إِخْلاَلِيْ بِالشُّكْرِ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yamna`ka yā ilāhī wanāṣirī ikhlālī bishhukr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failure to be thankful to You has not made You, O my God and Helper,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عَنْ إِتْمَامِ إِحْسَانِكَ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`an itmāmi iḥsānik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stop perfecting Your favors on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حَجَزَنِيْ ذٰلِكَ عَنِ ارْتِكَابِ مَسَاخِطِكَ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ḥajazanī dhālika `anir-tikābi masākhiṭik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Likewise, this has not prevented me from committing sins that You dislike.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وَهٰذَا مَقَامُ عَبْدٍ ذَلِيلٍ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wahādhā maqāmu `abdin dhalīl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God, this is the situation of a humble servant [of You],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اِعْتَرَفَ لَكَ بِالتَّوْحِيدِ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i`tarafa laka bittawḥīd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professes Your Oneness,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وَأَقَرَّ عَلَى نَفْسِهِ بِالتَّقْصِيرِ فِيْ أَدَاءِ حَقِّكَ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wa-aqarra `alā nafsihi bittaqṣīri fī adā-i ḥaqqik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confesses of his failure to carry out his duty towards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وَشَهِدَ لَكَ بِسُبُوغِ نِعْمَتِكَ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washahida laka bisubūghi ni`matika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testifies to Your ample favoring on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وَجَمِيلِ عَادَتِكَ عِنْدَهُ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wajamīli `ādatika `indah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excellent habits in treating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وَعَجْزِيْ عَنِ الْإِنْتِصَارِ مِمَّنْ قَصَدَنِيْ بِمُحَارَبَتِهِ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wa`ajzī `anil intiṣāri mimman qaṣadanī bimuḥārabatih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too short to have aid against him who aimed at attacking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وَإِحْسَانِكَ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wa-iḥsānika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bestowal of graces upon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فَهَبْ لِيْ يَا إِلٰهِيْ وَسَيِّدِيْ مِنْ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fahab lī yā ilāhī wasayyidī min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my God and Master, confer upon me an amount of Your benevolence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أُرِيدُهُ إِلٰى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urīduhu ilā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 can use as a path taking me to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وَأَتَّخِذُهُ سُلَّمًا أَعْرُجُ فِيهِ إِلٰى مَرْضَاتِكَ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wa-attakhidhuhu sullaman a`ruju fīhi ilā mar-ḍātik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a ladder by which I ascend to Your satisfaction,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آمَنُ بِهِ مِنْ سَخَطِكَ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āmanu bihi min sakhaṭik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can be secured from Your wrath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بِعِزَّتِكَ وَطَوْلِكَ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bi`izzatika waṭawlik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Your might and supremacy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وَبِحَقِّ نَبِيِّكَ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wabiḥaqqi nabiyyika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name of Your Prophet,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Your blessings be upon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وَوَحْدَتِيْ فِيْ كَثِيرٍ مِمَّنْ نَاوَانِيْ وَأَرْصَدَ 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wawaḥdatī fī kathīrin mimman nāwānī wa-ar-ṣada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perceived my loneliness to confront many of those who incurred my hostility and laid in wait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وَكَمْ مِنْ عَبْدٍ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wakam min `abd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many a servant [of You]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أَمْسٰى وَأَصْبَحَ فِيْ كَرْبِ الْمَوْتِ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amsā wa-aṣbaḥa fī kar-bil mawt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in eves and morns suffering the agony of death,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وَحَشْرَجَةِ الصَّدْرِ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waḥashrajatiṣ ṣadr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rattles of death,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وَالنَّظَرِ إِلٰى مَا تَقْشَعِرُّ مِنْهُ الْجُلُودُ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naẓari ilā mā taqsha`irru minhul julūd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experiencing that which shudders the skins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وَتَفْزَعُ لَهُ الْقُلُوبُ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watafza`u lahul qulūb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horrifies the hearts;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فِيْ عَافِيَةٍ مِنْ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fī `āfiyatin min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 am safe from all that.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فِيمَا لَمْ أُعْمِلْ فِكْرِيْ فِيْ الْإِرْصَادِ لَهُمْ بِمِثْلِهِ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fīmā lam u`mil fikrī fil ir-ṣādi lahum bimithlih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have not been ready to give any thought to sitting in ambush and retaliating.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وَكَمْ مِنْ عَبْدٍ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wakam min `abd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many a servant [of You]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أَمْسٰى وَأَصْبَحَ سَقِيْمًا مُوْجِعًا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amsā wa-aṣbaḥa saqīman mūji`ā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in eves and morns ailing and feeling pain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أَنَّةٍ وَعَوِيْلٍ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annatin wa`awīl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moans and wails,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يَتَقَلَّبُ فِيْ غَمِّهِ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yataqallabu fī ghammih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is rolling over and over with anguish;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فَأَيَّدْتَنِيْ بِقُوَّتِكَ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fa-ayyadtanī biquwwatik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You came to stand by me with Your might,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يَجِدُ مَحِيصًا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yajidu maḥīṣā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neither finding any way of escaping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يُسِيغُ طَعَامًا وَلَا شَرَابًا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yusīghu ṭa`āman walā sharābā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is he finding the taste of any food or drink;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فِيْ صِحَّةٍ مِنَ الْبَدَنِ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fī ṣiḥḥatin minal badan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am enjoying body health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وَسَلامَةٍ مِنَ الْعَيْشِ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wasalāmatin minal `aysh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safe living.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كُلُّ ذٰلِكَ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kullu dhālika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that [wellbeing] is from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وَشَدَدْتَ أَزْرِيْ بِنُصْرَتِكَ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washadadta azrī binuṣratik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me strong through Your support,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وَكَمْ مِنْ عَبْدٍ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wakam min `abd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God, many a servant [of You]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أَمْسٰى وَأَصْبَحَ خَائِفًا مَرْعُوبًا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amsā wa-aṣbaḥa khā-ifan mar-`ūbā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in eves and morns fearful, frightened,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مُشْفِقًا وَجِلًا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mushfiqan wajilā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terrified, scared,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هَارِبًا طَرِيدًا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hāriban ṭarīdā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fugitive, runaway,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مُنْجَحِرًا فِيْ مَضِيقٍ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munjaḥiran fī maḍīq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hiding in a tight burrow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وَمَخْبَأَةٍ مِنَ الْمَخَابِيَ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wamakhba-atin minal makhābiy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in an ordinary den;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ضَاقَتْ عَلَيْهِ الْأَرْضُ بِرُحْبِهَا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ḍāqat `alayhil ar-ḍu biruḥbihā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the entire spacious earth has become too narrow to secure him a place.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لَايَجِدُ حِيْلَةً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lāyajidu ḥīlah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thus cannot devise any plan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مَنْجٰى وَلَا مَأْوٰى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manjā walā ma-wā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find any shelter or retreat.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وَفَلَلْتَ لِيْ حَدَّهُ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wafalalta lī ḥaddah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notched his sharpness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فِيْ أَمْنٍ وَطُمَأْنِيْنَةٍ وَعَافِيَةٍ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fī amnin waṭuma-nīnatin wa`āfiyah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am living in security, tranquility, and good health;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of which is from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 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 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وَلِآلَائِكَ مِنَ الذَّاكِرِيْنَ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وَسَيِّدِيْ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wasayyidī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 and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عَبْدٍ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`abd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a servant [of You]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وَخَذَلْتَهُ بَعْدَ جَمْعِ عَدِيْدِهِ وَحَشَْدِهِ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wakhadhaltahu ba`da jam`i `adīdihi waḥashadih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disappointed him although he concentrated all his troops and crowds,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أَمْسٰى وَأَصْبَحَ مَغْلُوْلًا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amsā wa-aṣbaḥa maghlūlā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in eves and morns enchained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مُكَبَّلًا فِيْ الْحَدِيْدِ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mukabbalan fil ḥadīd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shackled in iron shackles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بِأَيْدِيْ الْعُدَاةِ لَايَرْحَمُوْنَهُ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bi-aydil `udāti lāyar-ḥamūnah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hands of his enemies whom show him no mercy;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فَقِيْدًا مِنْ أَهْلِهِ وَوَلَدِهِ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faqīdan min ahlihi wawaladih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[and he is] separated from his family members and children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مُنْقَطِعًا عَنْ إِخْوَانِهِ وَبَلَدِهِ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munqaṭi`an `an ikhwānihi wabaladih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detached from his friends and country;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يَتَوَقَّعُ كُلَّ سَاعَةٍ بِأَيِّ قِتْلَةٍ يُقْتَلُ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yatawaqqa`u kulla sā`atin bi-ayyi qitlatin yuqtal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each hour, he wonders what kind of killing he will be killed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وَبِأَيِّ مُثْلَةٍ يُمَثَّلُ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wabi-ayyi muthlatin yumathhalu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what kind of mutilation he will be mutilated.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فِيْ عَافِيَةٍ مِنْ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fī `āfiyatin min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 am safe from all this.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raḥmanir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وَأَعْلَيْتَ كَعْبِىْ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wa-a`layta ka`bī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gave me the upper hand over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وَكَمْ مِنْ عَبْدٍ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wakam min `abd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many a servant [of You]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أَمْسٰى وَأَصْبَحَ يُقَاسِيْ الْحَرْبَ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amsā wa-aṣbaḥa yuqāsil ḥar-b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in eves and morns contending in war,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وَمُبَاشَرَةَ الْقِتَالِ بِنَفْسِهِ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wamubāsharatal qitāli binafsih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conducting the fighting by himself,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غَشِيَتْهُ الْأَعْدَاءُ مِنْ كُلِّ جَانِبٍ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ghashiyat-hul a`dā-u min kulli jānib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is surrounded by enemies from all sides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بِالسُّيُوفِ وَالرِّمَاحِ وَ آلَةِ الْحَرْبِ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bissuyūfi war rimāḥi wa ālatil ḥar-b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swords, spears, and instruments of wars.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يَتَقَعْقَعُ فِيْ الْحَدِيْدِ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yataqa`qa`u fil ḥadīd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trembling inside iron [i.e. his armor],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وَوَجَّهْتَ مَا سَدَّدَ إِلَيَّ مِنْ مَكَائِدِهِ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wawajjahta mā saddada ilayya min makā-idihi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directed toward him the same traps that he had laid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بَلَغَ مَجْهُودَهُ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balagha majhūdah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trying desperately to do everything possible.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لَايَعْرِفُ حِيْلَةً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lāya`rifu ḥīlah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cannot find any further means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يَجِدُ مَهْرَبًا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yajidu mahrabā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cannot find any escape.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أُدْنِفَ بِالْجِرَاحَاتِ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udnifa bil jirāḥāt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seriously experiencing wounds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مُتَشَحِّطًا بِدَمِهِ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mutashaḥḥiṭan bidamih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is totally covered with his blood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تَحْتَ السَّنَابِكِ وَالْأَرْجُلِ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taḥtas sanābiki wal-ar-jul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[struggling] under the toes of the hooves and under feet;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يَتَمَنَّىٰ شَرْبَةً مِنْ مَاءٍ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yatamannā shar-batan min ma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desires a drink of water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نَظْرَةً إِلٰى أَهْلِهِ وَوَلَدِهِ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naẓratan ilā ahlihi wawaladih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 look at his folk and children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يَقْدِرُ عَلَيْهَا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yaqdiru `alayhā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he cannot get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فِيْ عَافِيَةٍ مِنْ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fī `āfiyatin min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am safe from all that.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وَرَدَدْتَهُ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waradadtahu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caused him to be engaged with his own traps.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وَكَمْ مِنْ عَبْدٍ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wakam min `abd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many a servant [of You]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أَمْسٰى وَأَصْبَحَ فِيْ ظُلُمَاتِ الْبِحَارِ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amsā wa-aṣbaḥa fī ẓulumātil biḥār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in eves and morns living in the darkness of seas,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وَعَوَاصِفِ الرِّيَاحِ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wa`awāṣifir riyāḥ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storms of winds,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وَالْأَهْوَالِ وَالْأَمْوَاجِ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wal-ahwāli wal-amwāj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horrors and billows;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يَشْفِ غَلِيلَهُ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yashfi ghalīlah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Thus, he could not quench his thirst,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يَتَوَقَّعُ الْغَرَقَ وَالْهَلاكَ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yatawaqqa`ul gharaqa walhalāk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anticipating drowning and perdition;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لَايَقْدِرُ عَلَى حِيْلَةٍ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lāyaqdiru `alā ḥīlah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does not have any means in his power;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مُبْتَلًى بِصَاعِقَةٍ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mubtalan biṣā`iqah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is afflicted with a thunderbolt,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هَدْمٍ أَوْ حَرْقٍ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hadmin aw ḥar-q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demolition, burning,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أَوْشَرْقٍ أَوْ خَسْفٍ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awshar-qin aw khasf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choking, swallowing of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مَسْخٍ أَوْ قَذْفٍ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maskhin aw qadhf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deformation, or striking.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فِيْ عَافِيَةٍ مِنْ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fī `āfiyatin min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am safe from all that.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تَبْرُدْ حَزَازَاتُ غَيْظِهِ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tabrud ḥazāzātu ghayẓih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did not assuage the fury of his anger,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وَكَمْ مِنْ عَبْدٍ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wakam min `abd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many a servant [of You]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أَمْسٰى وَأَصْبَحَ مُسَافِرًا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amsā wa-aṣbaḥa musāfirā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in eves and morns on journeys,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شَاخِصًا عَنْ أَهْلِهِ وَوَلَدِهِ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shākhiṣan `an ahlihi wawaladih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far away from his family members and sons,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مُتَحَيِّرًا فِيْ الْمَفَاوِزِ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mutaḥayyiran fil mafāwiz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bewildered in deserts,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تَائِهًا مَعَ الْوُحُوشِ وَالْبَهَائِمِ وَالْهَوَامِّ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tā-ihan ma`al wuḥūshi walbahā-imi walhawamm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wandering with beasts, wild animals, and pests,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وَحِيدًا فَرِيدًا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waḥīdan farīdā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alone and forlorn;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لَايَعْرِفُ حِيْلَةً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lāya`rifu ḥīlah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can find no way out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عَضَّ عَلَيَّ أَنَامِلَهُ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`aḍḍa `alayya anāmilah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bit his thumb [out of his malice toward me],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يَهْتَدِيْ سَبِيلًا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yahtadī sabīlā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can he follow any right path;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مُتَأَذِّيًا بِبَرْدٍ أَوْ حَرٍّ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muta-adhhiyan bibar-din aw ḥarr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is suffering cold, hot weather,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جُوعٍ أَوْ عُرْيٍ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jū`in aw `ur-y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hunger, nudity,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غَيْرِهِ مِنَ الشَّدَائِدِ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ghayrihi minash shadā-id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other sorts of tribulations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مِمَّا أَنَا مِنْهُ خِلْوٌ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mimmā ana minhu khilw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which I am free;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عَافِيَةٍ مِنْ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`āfiyatin min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released from all that.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وَأَدْبَرَ مُوَلِّيًا قَدْ أَخْفَقَتْ سَرَايَاهُ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wa-adbara muwalliyan qad akhfaqat sarāyāh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turned his back fleeing after his pennons had failed.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وَسَيِّدِيْ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wasayyidī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Master, and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عَبْدٍ أَمْسٰى وَأَصْبَحَ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`abdin amsā wa-aṣbaḥ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a servant [of You]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فَقِيرًا عَائِلًا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faqīran `ā-ilā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in eves and morns poor, needy,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عَارِيًا مُمْلِقًا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`āriyan mumliqā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naked, deprived,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مُخْفِقًا مَهْجُورًا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mukhfiqan mahjūrā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abortive, abandoned,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جَائِعًا ظَمْآنًا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jā-i`an ẓam-ānā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hungry, and thirsty;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يَنْتَظِرُ مَنْ يَعُودُ عَلَيْهِ بِفَضْلٍ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yantaẓiru man ya`ūdu `alayhi bifaḍl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expecting someone to bestow a favor upon him;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عَبْدٍ وَجِيهٍ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`abdin wajīhin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many a slave—who enjoys a high standing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هُوَ أَوْجَهُ مِنِّي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huwa awjahu minnī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who is superior in prominence than I am in Your 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وَأَشَدُّ عِبَادَةً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wa-ashaddu `ibādatan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more worshipping for You than I am—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مَغْلُوْلًا مَقْهُورًا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maghlūlan maqhūrā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chained and subdued;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حُمِّلَ ثِقْلًا مِنْ تَعَبِ الْعَنَاءِ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ḥummila thiqlan min ta`abil `anā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been overloaded with the exhaustion of pains,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وَشِدَّةِ الْعُبُودِيَّةِ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washiddatil `ubūdiyyah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hardship of slavery,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وَكُلْفَةِ الرِّقِّ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wakulfatir riqq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encumbrance of serfdom,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وَثِقْلِ الضَّرِيبَةِ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wathiqliḍ ḍarībah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burden of imposition;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مُبْتَلًى بِبَلاءٍ شَدِيدٍ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mubtalan bibalā-in shadīd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is encountering a hard tribulation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لَاقِبَلَ لَهُ إِلَّا بِمَنِّكَ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lāqibala lahu illā bimannika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he cannot stand except by a favor that You bestow upon him;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الْمَخْدُومُ الْمُنَعَّمُ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wa-anal makhdūmul muna``am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am served, turning in bliss,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اَلْمُعَافَى الْمُكَرَّمُ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mu`āfal mukarram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relieved from that, honored,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عَافِيَةٍ مِمَّا هُوَ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`āfiyatin mimmā huwa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released from what that one suffers.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عَلَى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`alā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وَسَيِّدِيْ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wasayyidī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 and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عَبْدٍ أَمْسٰى وَأَصْبَحَ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`abdin amsā wa-aṣbaḥ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a servant [of You] is in eves and morns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عَلِيْلًا مَرِيضًا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`alīlan marīḍā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ailing, ill,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سَقِيْمًا مُدْنِفًا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saqīman mudnifā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sick, and seriously unwell;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فُرُشِ الْعِلَّةِ وَفِيْ لِبَاسِهَا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furushil `illati wafī libāsihā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[laid] on the bed of ailment and dressed with it;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يَتَقَلَّبُ يَمِينًا وَشِمَالًا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yataqallabu yamīnan washimālā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turns right and left [unrestfully]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لَايَعْرِفُ شَيْئًا مِنْ لَذَّةِ الطَّعَامِ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lāya`rifu shay-an min ladhhatiṭ ṭa`ām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cannot find the good taste of food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مِنْ لَذَّةِ الشَّرَابِ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min ladhhatish sharāb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the good taste of drink;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يَنْظُرُ إِلٰى نَفْسِهِ حَسْرَةً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yanẓuru ilā nafsihi ḥasrah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looks at himself with grief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لَايَسْتَطِيعُ لَهَا ضَرًّا وَلَا نَفْعًا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lāyastaṭī`u lahā ḍarran walā naf`ā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 he cannot make any harm or benefit to himself.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خِلْوٌ مِنْ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khilwun min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am free from all that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بِجُودِكَ وَكَرَمِكَ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bijūdika wakaramik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account of Your magnanimity and generosity.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كَمْ مِنْ عَدُوٍّ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kam min `aduww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God, many an enemy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إِلٰهَ إِلَّا أَنْتَ سُبْحَانَكَ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ilāha illā anta subḥānak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there is no god save You. All glory be to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لَكَ مِنَ الْعَابِدِيْنَ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laka minal `ābidīn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the worshippers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are thankful for Your bounties,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وَارْحَمْنِيْ بِرَحْمَتِكَ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war-ḥamnī biraḥmatik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have mercy upon me, by Your mercy;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مَوْلاَيَ وَسَيِّدِيْ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wasayyidī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 and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عَبْدٍ أَمْسٰى وَأَصْبَحَ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`abdin amsā wa-aṣbaḥ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a servant [of You] is in eves and morns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دَنَا يَوْمُهُ مِنْ حَتْفِهِ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danā yawmuhu min ḥatfih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receiving the day of his death;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وَأَحْدَقَ بِهِ مَلَكُ الْمَوْتِ فِيْ أَعْوَانِهِ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wa-aḥdaqa bihi malakul mawti fī a`wānih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Angel of Death and his assistants are gazing at him;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يُعَالِجُ سَكَرَاتِ الْمَوْتِ وَحِيَاضَهُ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yu`āliju sakarātil mawti waḥiyāḍah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thus suffering the agonies and pains of death.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تَدُوْرُ عَيْنَاهُ يَمِينًا وَشِمَالًا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tadūru `aynāhu yamīnan washimālā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eyes are turning right and left,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يَنْظُرُ إِلٰى أَحِبَّائِهِ وَأَوِدَّائِهِ وَأَخِلَّائِهِ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yanẓuru ilā aḥibbā-ihi wa-awiddā-ihi wa-akhillā-ih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looking at his dear, beloved, and intimate friends;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مُنِعَ مِنَ الْكَلامِ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muni`a minal kalām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restrained from ability to talk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وَحُجِبَ عَنِ الْخِطَابِ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waḥujiba `anil khiṭāb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withheld from speaking.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يَنْظُرُ إِلٰى نَفْسِهِ حَسْرَةً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yanẓuru ilā nafsihi ḥasrah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looks at himself with grief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لَايَسْتَطِيعُ لَهَا ضَرًّا وَلَا نَفْعًا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lāyastaṭī`u lahā ḍarran walā naf`ā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 he cannot make any harm or benefit to himself;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خِلْوٌ مِنْ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khilwun min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 am free from all that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بِجُودِكَ وَكَرَمِكَ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bijūdika wakaramik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account of Your magnanimity and generosity.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إِلٰهَ إِلَّا أَنْتَ سُبْحَانَكَ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ilāha illā anta subḥānak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there is no god save You. All glory be to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وَارْحَمْنِيْ بِرَحْمَتِكَ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war-ḥamnī biraḥmatik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have mercy upon me, by Your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all those who show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وَكَمْ مِنْ بَاغٍ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wakam min bāgh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God, many a tyrannical oppressor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وَمَوْلَايَ وَسَيِّدِيْ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wamawlāya wasayyidī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Lord, and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عَبْدٍ أَمْسٰى وَأَصْبَحَ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`abdin amsā wa-aṣbaḥ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a servant [of You] is in eves and morns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مَضَائِقِ الْحُبُوسِ وَالسُّجُونِ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maḍā-iqil ḥubūsi was sujūn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straits of jails and prisons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وَكُرَبِهَا وَذُلِّهَا وَحَدِيْدِهَا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wakurabihā wadhullihā waḥadīdihā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their agonies, humiliation, and iron;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يَتَدَاوَلُهُ أَعْوَانُهَا وَزَبَانِيَتُهَا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yatadāwaluhu a`wānuhā wazabāniyatuhā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controlled by their keepers and guards;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يَدْرِيْ أَيُّ حَالٍ يُفْعَلُ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yadrī ayyu ḥālin yuf`alu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he has no idea what will be done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وَأَيُّ مُثْلَةٍ يُمَثَّلُ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wa-ayyu muthlatin yumathhalu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which punishment will be set upon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فَهُوَ فِيْ ضُرٍّ مِنَ الْعَيْشِ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fahuwa fī ḍurrin minal `aysh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suffering harsh living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وَضَنْكٍ مِنَ الْحَيَاةِ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waḍankin minal ḥayāh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barely sufficient manner of living.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يَنْظُرُ إِلٰى نَفْسِهِ حَسْرَةً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yanẓuru ilā nafsihi ḥasrah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looks at himself with grief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بَغَانِيْ بِمَكَائِدِهِ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baghānī bimakā-idih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me the target of his oppressive trickeries,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لَايَسْتَطِيعُ لَهَا ضَرًّا وَلَا نَفْعًا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lāyastaṭī`u lahā ḍarran walā naf`ā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 he cannot make any harm or benefit to himself;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خِلْوٌ مِنْ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khilwun min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 am free from all that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بِجُودِكَ وَكَرمِكَ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bijūdika wakarmik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account of Your magnanimity and generosity.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إِلٰهَ إِلَّا أَنْتَ سُبْحَانَكَ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ilāha illā anta subḥānak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there is no god save You. All glory be to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 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 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لَكَ مِنَ الْعَابِدِيْنَ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laka minal `ābidīn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the worshippers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are thankful for Your bounties,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وَنَصَبَ لِيْ أَشْرَاكَ مَصَائِدِهِ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wanaṣaba lī ashrāka maṣā-idih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 the traps of his hunting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وَارْحَمْنِيْ بِرَحْمَتِكَ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war-ḥamnī biraḥmatik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have mercy upon me, by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سَيِّدِيْ وَمَوْلَايَ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sayyidī wamawlāy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Lord, and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عَبْدٍ أَمْسٰى وَأَصْبَحَ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`abdin amsā wa-aṣbaḥ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a servant [of You] is in eves and morns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قَدِ اسْتَمَرَّ عَلَيْهِ الْقَضَاءُ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qadistamarra `alayhil qaḍā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permanently suffering under the vicissitudes of time,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وَأَحْدَقَ بِهِ الْبَلاءُ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wa-aḥdaqa bihil balā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surrounded by hardships,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وَفَارَقَ أَوِدَّاءَهُ وَأَحِبَّاءَهُ وَأَخِلَّاءَهُ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wafāraqa awiddā-ahu wa-aḥibbā-ahu wa-akhillā-ah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departing his dear, beloved, and intimate friends,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وَأَمْسٰى أَسِيرًا حَقِيرًا ذَلِيْلًا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wa-amsā asīran ḥaqīran dhalīlā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receiving the evenings while he is imprisoned, humiliated, and lowly,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أَيْدِيْ الْكُفَّارِ وَالْأَعْدَاءِ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aydil kuffāri wal-a`dā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hands of the unbelievers and the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يَتَدَاوَلُونَهُ يَمِينًا وَشِمَالًا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yatadāwalūnahu yamīnan washimālā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dominate him from the right and the left;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وَوَكَّلَ بِىْ تَفَقُّدَ رِعَايَتِهِ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wawakkala bī tafaqquda ri`āyatih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continuously spied 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حُصِرَ فِيْ الْمَطَامِيرِ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ḥuṣira fil maṭāmīr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been locked up in cellars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وَثُقِّلَ بِالْحَدِيْدِ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wathuqqila bil ḥadīd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overloaded with iron (shackles);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لَايَرىٰ شَيْئًا مِنْ ضِيَاءِ الدُّنْيَا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lāyarā shay-an min ḍiyā-id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cannot see any of the light of the world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مِنْ رَوْحِهَا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min rawḥihā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of its rest;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يَنْظُرُ إِلٰى نَفْسِهِ حَسْرَةً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yanẓuru ilā nafsihi ḥasrah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looks at himself with grief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يَسْتَطِيعُ لَهَا ضَرًّا وَلَا نَفْعًا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yastaṭī`u lahā ḍarran walā naf`ā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 he cannot make any harm or benefit to himself;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خِلْوٌ مِنْ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khilwun min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 am free from all that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بِجُودِكَ وَكَرمِكَ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bijūdika wakarmik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account of Your magnanimity and generosity.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there is no god save You. All glory be to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وَأَضْبَأَ إِلَيَّ إِضْبَاءَ السَّبُعِ لِطَرِيدَتِهِ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wa-aḍba-a ilayya iḍbā-as sabu`i liṭarīdatih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waylaid me like a beast waylaying its prey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لَكَ مِنَ الْعَابِدِيْنَ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laka minal `ābidīn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the worshippers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are thankful for Your bounties,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وَارْحَمْنِيْ بِرَحْمَتِكَ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war-ḥamnī biraḥmatik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have mercy upon me, by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وَعِزَّتِكَ يَا 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wa`izzatika yā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might; O All-generous.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لَأَطْلُبَنَّ مِمَّا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la-aṭlubanna mimmā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will insistently ask for that which is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وَلَأُلِحَّنَّ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wala-uliḥḥanna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persist on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اِنْتِظَارًا لِانْتِهَازِ فُرْصَتِهِ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intiẓāran lintihāzi fur-ṣatih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waiting for seizing the best opportunity [to catch me],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وَلَأَمُدَّنَّ يَدِيْ نَحْوَكَ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wala-amuddanna yadī naḥwak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extend my hand towards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مَعَ جُرْمِهَا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ma`a jur-mihā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although it has committed offenses against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رَبِّ فَبِمَنْ أَعُوذُ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rabbi fabiman a`ūdh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Lord, whose protection should I seek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وَبِمَنْ أَلُوذُ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wabiman alūdh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refuge should I take?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لَاأَحَدَ لِيْ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lā-aḥada lī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stand for me save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أَفَتَرُدَّنِيْ وَأَنْتَ مُعَوَّلِيْ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afataruddanī wa-anta mu`awwalī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Will You reject me while You are my one and only confidence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وَعَلَيْكَ مُتَّكَلِيْ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wa`alayka muttakalī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You alone do I rely?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بِاسْمِكَ الَّذِيْ وَضَعْتَهُ عَلَى السَّمَاءِ فَاسْتَقَلَّتْ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bismikal ladhī waḍa`tahu `alas samā-i fastaqallat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thus beseech You in the name of Your Name that when You put it on the heavens, they raised,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الْأَرْضِ فَاسْتَقَرَّتْ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wa`alal ar-ḍi fastaqarrat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You put it on the earth, it settled down,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الْجِبَالِ فَرَسَتْ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wa`alal jibāli farasat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You put it on the mountains, they became firm,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يُظْهِرُ بَشَاشَةَ الْمَلَقِ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yuẓhiru bashāshatal malaq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he was showing me happy mien flatteringly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اللَّيْلِ فَأَظْلَمَ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wa`alal layli fa-aẓlam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You put it on the night, it darkled,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النَّهَارِ فَاسْتَنَارَ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wa`alan nahāri fastanār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when You put it on the daylight, it lit up,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تُصَلِّيَ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tuṣalliya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[I beseech You] to bless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تَقْضِيَ لِيْ حَوَائِجِيْ كُلَّهَا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taqḍiya lī ḥawā-ijī kullahā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satisfy all my wants,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وَتَغْفِرَ لِيْ ذُنُوبِىْ كُلَّهَا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wataghfira lī dhunūbī kullahā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 all my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صَغِيرَهَا وَكَبِيرَهَا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ṣaghīrahā wakabīrahā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trivial and the significant,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وَتُوَسِّعَ عَلَيَّ مِنَ الرِّزْقِ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watuwassi`a `alayya minar rizq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expand my sustenance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تُبَلِّغُنِيْ بِهِ شَرَفَ الدُّنْيَا وَالْآخِرَةِ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tuballighunī bihi sharafad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 scope that I can attain the honor of this world and the Hereafter.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all those who show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3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مَوْلاَيَ بِكَ اسْتَعَنْتُ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bikasta`ant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Your help do I seek;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انْتَضىٰ عَلَيَّ سَيْفَ عَدَاوَتِهِ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ntaḍā `alayya sayfa `adāwatih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unsheathed the sword of his hostility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وَيَبْسُطُ وَجْهًا غَيْرَ طَلِقٍ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wayabsuṭu wajhan ghayra ṭaliq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displaying an uncheerful face.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 مُحَمَّدٍ وَأَعِنِّي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 muḥammadin wa-a`innī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bless Muhammad and the Household of Muhammad and help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وَبِكَ اسْتَجَرْتُ فَأَجِرْنِي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wabikastajar-tu fa-ajir-nī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protection do I seek; so, (please) protect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وَأَغْنِنِيْ بِطَاعَتِكَ عَنْ طَاعَةِ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wa-aghninī biṭā`atika `an ṭā`ati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my obedience to You, (please) suffice me from obedience to Your servants.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وَبِمَسْأَلَتِكَ عَنْ مَسْأَلَةِ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wabimas-alatika `an mas-alati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my entreaty to You; (please) suffice me from beseeching Your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وَانْقُلْنِيْ مِنْ ذُلِّ الْفَقْرِ إِلٰى عِزِّ الْغِنىٰ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wanqulnī min dhullil faqri ilā `izzil ghinā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Transfer me from the humiliation of poverty to the honor of richness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ذُلِّ الْمَعَاصِيْ إِلٰى عِزِّ الطَّاعَةِ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dhullil ma`āṣī ilā `izziṭ ṭā`ah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the humiliation of acts of disobedience to You to the honor of obedience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فَضَّلْتَنِيْ عَلَى كَثِيرٍ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faḍḍaltanī `alā kathīrin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have really given me preference over many of Your creatures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جُودًا مِنْكَ وَكَرَمًا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jūdan minka wakaramā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out of Your magnanimity and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بِاسْتِحْقَاقٍ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bistiḥqāqin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although I do not deserve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فَلَكَ الْحَمْدُ عَلَى ذٰلِكَ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falakal ḥamdu `alā dhālika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all praise be to You for all that.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فَلَمَّا رَأَيْتَ دَغَلَ سَرِيرَتِهِ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falammā ra-ayta daghala sarīratih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when You saw ill intention of his inner 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(Please) send blessings to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You should then prostrate yourself and say the following: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سَجَدَ وَجْهِيَ الذَّلِيلُ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sajada wajhiyadh dhalīl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lowly face is humbly prostrating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لِوَجْهِكَ الْعَزِيزِ الْجَلِيلِ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liwajhikal `azīzil jalīl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Your All-majestic and Almighty Face.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سَجَدَ وَجْهِيَ الْبَالِيْ الْفَانِي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sajada wajhiyal bālil fānī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rotten, mortal face is prostrating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لِوَجْهِكَ الدَّائِمِ الْبَاقِيْ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liwajhikad dā-imil bāqī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Your Everlasting, Eternal Face.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سَجَدَ وَجْهِيَ الْفَقِيرُ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sajada wajhiyal faqīr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poor face is prostrating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لِوَجْهِكَ الْغَنِيِّ الْكَبِيرِ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liwajhikal ghaniyyil kabīr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Your All-dependent and All-great Face.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وَقُبْحَ مَا انْطَوٰى عَلَيْهِ لِشَرِيكِهِ فِيْ مِلَّتِهِ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waqubḥa manṭawā `alayhi lisharīkihi fī millatih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ugliness of his determination against his partner in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سَجَدَ وَجْهِيْ وَسَمْعِيْ وَبَصَرِيْ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sajada wajhī wasam`ī wabaṣarī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Prostrating are my face, my hearing, my sight,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وَلَحْمِيْ وَدَمِيْ وَجِلْدِيْ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walaḥmī wadamī wajildī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flesh, my blood, my skin,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وَعَظْمِيْ وَمَا أَقَلَّتِ الْأَرْضُ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wa`aẓmī wamā aqallatil ar-ḍu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bones, and whatever part of me that is carried by the earth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لِلَّهِ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Allah, 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عُدْ عَلَى جَهْلِيْ بِحِلْمِكَ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`ud `alā jahlī biḥilmik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return upon my ignorance with Your indulgence,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فَقْرِيْ بِغِنَاكَ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faqrī bighināk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my neediness with Your self-sufficiency,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ذُلِّى بِعِزِّكَ وَسُلْطَانِكَ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dhullī bi`izzika wasulṭānik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my humiliation with Your Almightiness and Authority,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ضَعْفِيْ بِقُوَّتِكَ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ḍa`fī biquwwatik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my powerlessness with Your omnipotence,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خَوْفِيْ بِأَمْنِكَ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khawfī bi-amnik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my fearfulness with Your security,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ذُنُوبِىْ وَخَطَايَايَ بِعَفْوِكَ وَرَحْمَتِكَ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dhunūbī wakhaṭāyāya bi`afwika waraḥmatik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my sins and offenses with Your pardon and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وَأَصْبَحَ مُجْلِبًا لِيْ فِيْ بَغْيِهِ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wa-aṣbaḥa mujliban lī fī baghyih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became resolute in tyranny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رَحْمٰنُ يَا رَحِيمُ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raḥmānu yā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All-beneficent! O All-merciful!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أَدْرَأُ بِكَ فِيْ نَحْرِ...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adra-u bika fī naḥri...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seek You to protect me against…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Now, you may mention the name of your enemy.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وَأَعُوذُ بِكَ مِنْ شَرِّهِ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bika min sharrih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Your protection against his evils;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فَاكْفِنِيهِ بِمَا كَفَيْتَ بِهِ أَنْبِيَاءَكَ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fakfinīhi bimā kafayta bihi anbiyā-ak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save me from him just as You have saved Your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وَأَوْلِيَاءَكَ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wa-awliyā-aka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intimate servants among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وَصَالِحِ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waṣāliḥi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righteous servants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فَرَاعِنَةِ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farā`inati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against the tyrants amongst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وَطُغَاةِ عُدَاتِكَ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waṭughāti `udātik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oppressors amongst Your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وَشَرِّ جَمِيْعِ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washarri jamī`i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against the evil of all Your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أَرْكَسْتَهُ لِأُمِّ رَأْسِهِ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ar-kastahu li-ummi ra-sih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threw him down headlong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[I ask You] in the name of Your mercy; O most Merciful of all those who show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You have power over all things.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وَحَسْبُنَا اللَّهُ وَنِعْمَ الْوَكِيلُ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waḥasbunallāhu wani`mal wakīl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Sufficient unto us is Allah; He is the best protector.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وَأَتَيْتَ بُنْيَانَهُ مِنْ أَسَاسِهِ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wa-atayta bunyānahu min asāsih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demolished his structure from its foundation.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فَصَرَعْتَهُ فِيْ زُبْيَتِهِ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faṣara`tahu fī zubyatih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You knocked him down while he was in loftiness,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وَرَدَّيْتَهُ فِيْ مَهْوٰى حُفْرَتِهِ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waraddaytahu fī mahwā ḥufratih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him fall in the bottomless depth of his hole,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خَدَّهُ طَبَقًا لِتُرَابِ رِجْلِهِ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 khaddahu ṭabaqan liturābi rijlih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caused his face to be a cover of his foot’s dust,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وَشَغَلْتَهُ فِيْ بَدَنِهِ وَرِزْقِهِ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washaghaltahu fī badanihi warizqih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caused him to be engaged with his body and his earnings,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وَشَحَذَ لِيْ ظُبَةَ مِدْيَتِهِ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washaḥadha lī ẓubata midyatih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honed his dagger's edge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وَرَمَيْتَهُ بِحَجَرِهِ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waramaytahu biḥajarih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hurled him with his own stone,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وَخَنَقْتَهُ بِوَتَرِهِ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wakhanaqtahu biwatarih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suffocated him with his own rope,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وَذَكَّيْتَهُ بِمَشَاقِصِهِ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wadhakkaytahu bimashāqiṣih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slaughtered him with his own arrowhead,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وَكَبَبْتَهُ لِمَنْخِرِهِ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wakababtahu limankhirih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overturned him to his nose,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وَرَدَدْتَ كَيْدَهُ فِيْ نَحْرِهِ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waradadta kaydahu fī naḥrih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turned his plot to his own neck,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وَرَبَقْتَهُ بِنَدَامَتِهِ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warabaqtahu binadāmatih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lassoed him with his remorse,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وَفَسَأْتَهُ بِحَسْرَتِهِ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wafasa-tahu biḥasratih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stretched him with is regret.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فَاسْتَخْذَأَ وَتَضَاءَلَ بَعْدَ نَخْوَتِهِ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fastakhdha-a wataḍā-ala ba`da nakhwatih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he became lowly and dwindled after his arrogance,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وَانْقَمَعَ بَعْدَ اسْتِطَالَتِهِ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wanqama`a ba`dastiṭālatih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was crushed after his haughtiness;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ذَلِيْلًا مَأْسُورًا فِيْ رِبْقِ حِبَالَتِهِ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dhalīlan ma-sūran fī ribqi ḥibālatih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humble and captured in the lasso of his trap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وَأَرْهَفَ لِيْ شَبَا حَدِّهِ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wa-ar-hafa lī shabā ḥaddih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sharpened the heads of his weapons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كَانَ يُؤَمِّلُ أَنْ يَرَانِيْ فِيهَا يَوْمَ سَطْوَتِهِ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kāna yu-ammilu an yarānī fīhā yawma saṭwatih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which he expected to see me in the days of his influence.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كِدْتُ يَا رَبِّ لَوْلَا رَحْمَتُكَ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kidtu yā rabbi lawlā raḥmatuk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fact, O my Lord, I was—had it not been for Your mercy—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يَحُلَّ بِىْ مَا حَلَّ بِسَاحَتِهِ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yaḥulla bī mā ḥalla bisāḥatih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about to encounter the same as he had encountered.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 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 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وَكَمْ مِنْ حَاسِدٍ شَرِقَ بِحَسْرَتِهِ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wakam min ḥāsidin shariqa biḥasratih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God, many an envier choked with his regret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وَدَافَ لِيْ قَوَاتِلَ سُمُومِهِ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wadāfa lī qawātila sumūmih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mixed for me his deadly poisons,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وَعَدُوٍّ شَجِيَ بِغَيْظِهِ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wa`aduwwin shajiya bighayẓih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 enemy became grieved out of his fury,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وَسَلَقَنِيْ بِحَدِّ لِسَانِهِ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wasalaqanī biḥaddi lisānih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smit me with his sharp tongue,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وَوَخَزَنِيْ بِمُوقِ عَيْنِهِ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wawakhazanī bimūqi `aynih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pricked me with the inner corner of his eye,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وَجَعَلَنِيْ غَرَضًا لِمَرَامِيهِ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waja`alanī gharaḍan limarāmīh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me the object of his intentions,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وَقَلَّدَنِيْ خِلالًا لَمْ تَزَلْ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waqalladanī khilālan lam tazal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gird me with dispositions that are still his.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نَادَيْتُكَ يَا رَبِّ مُسْتَجِيرًا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nādaytuka yā rabbi mustajīran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Therefore, I called upon You, O my Lord, seeking Your shelter,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وَاثِقًا بِسُرْعَةِ إِجَابَتِكَ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wāthiqan bisur-`ati ijābatik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having full confidence in the immediateness of Your response,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مُتَوَكِّلًا عَلَى مَا لَمْ أَزَلْ أَتَعَرَّفُهُ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mutawakkilan `alā mā lam azal ata`arrafuh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trusting in that which I am still receiving from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حُسْنِ دِفَاعِكَ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ḥusni difā`ik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namely, the excellence of Your defense of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عَالِمًا أَنَّهُ لَايُضْطَهَدُ مَنْ أَوٰى إِلٰى ظِلِّ كَنَفِكَ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`āliman annahu lāyuḍṭahadu man awā ilā ẓilli kanafik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having full knowledge that whoever harbors under the shade of Your protection will never be persecuted,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وَسَدَّدَ إِلَيَّ صَوَائِبَ سِهَامِهِ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wasaddada ilayya ṣawā-iba sihāmih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leveled at me his hitting arrow,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وَلَنْ تَقْرَعَ الْحَوَادِثُ مَنْ لَجَأَ إِلٰى مَعْقِلِ الْإِنْتِصَارِ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walan taqra`al ḥawādithu man laja-a ilā ma`qilil intiṣāri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whoever takes refuge in the fortress of the seeking of Your support will never be exposed to the strikes of misfortunes.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فَحَصَّنْتَنِيْ مِنْ بَأْسِهِ بِقُدْرَتِكَ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faḥaṣṣantanī min ba-sihi biqudratik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You safeguarded me from his prowess with Your omnipotence.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وَذِيْ أَنَاةٍ لَايَعْجَلُ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wadhī anātin lāya`jal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prudently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لِنَعْمَائِكَ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lina`mā-ika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those who are thankful for Your bounties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وَلِآلاَئِكَ مِنَ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wali-ālā-ika minadh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permanently mention Your graces.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وَكَمْ مِنْ سَحَائِبِ مَكْرُوهٍ جَلَّيْتَهَا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wakam min saḥā-ibi makrūhin jallaytahā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God, many clouds of misfortune You have dispersed,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وَسَمَاءِ نِعْمَةٍ مَطَرْتَهَا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wasamā-i ni`matin maṭar-tahā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much rain of bliss You have poured,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تَنَمْ عَنِّيْ عَيْنُ حِرَاسَتِهِ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tanam `annī `aynu ḥirāsatih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kept a sleepless eye 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وَجَدَاوِلِ كَرَامَةٍ أَجْرَيْتَهَا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wajadāwili karāmatin ajraytahā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streams of conferral You have made flow,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وَأَعْيُنِ أَحْدَاثٍ طَمَسْتَهَا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wa-a`yuni aḥdāthin ṭamastahā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springs of troubles You have effaced,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وَنَاشِئَةِ رَحْمَةٍ نَشَرْتَهَا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wanāshi-ati raḥmatin nashar-tahā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launches of mercy You have spread,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وَجُنَّةِ عَافِيَةٍ أَلْبَسْتَهَا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wajunnati `āfiyatin albastahā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armors of wellbeing You have adorned [us with],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وَغَوَامِرِ كُرُبَاتٍ كَشَفْتَهَا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waghawāmiri kurubātin kashaftahā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overwhelming calamities You have removed,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وَأُمُورٍ جَارِيَةٍ قَدَّرْتَهَا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wa-umūrin jāriyatin qaddar-tahā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many continual events of goodness You have decided.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تُعْجِزْكَ إِذْ طَلَبْتَهَا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tu`jizka idh ṭalabtahā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would never render You impotent when You determined them to happen,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تَمْتَنِعْ مِنْكَ إِذْ أَرَدْتَهَا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tamtani` minka idh aradtahā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could never stop responding to You when You wanted them to be.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 praise be to You, O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مُقْتَدِرٍ لَايُغْلَبُ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muqtadirin lāyughlab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invulnerably Omnipotent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Jawshan Sagheer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