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Takibat After Namaz Ashura Night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سُبْحَانَ اللَّهِ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سُبْحَانَ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subḥānallāh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glory be to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Takibat After Namaz Ashura Night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Takibat After Namaz Ashura Night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Takibat After Namaz Ashura Night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أَكْبَرُ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 is the Greatest,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Takibat After Namaz Ashura Night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حَوْلَ وَلَا قُوَّةَ إِلَّا بِاللَّهِ الْعَلِيِّ الْعَظِيمِ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ḥawla walā quwwata illā billāhil `aliyyil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neither might nor power save with Allah, the All-high the All-great.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Takibat After Namaz Ashura Night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