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al Hujjah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اِلٰهِيْ بِحَقِّ مَنْ نَاجَاكَ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غُرَبَاءِ الْمُؤْمِنِيْنَ وَ الْمُؤْمِنَاتِ بِالرَّدِّ اِلَى اَوْطَانِهِمْ سَالِمِيْنَ غَانِمِيْنَ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ghurabā-il mu-minīna wal mu-mināti birraddi ilā awṭānihim sālimīna ghānimīn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 emigrant believing men and women with returning them home peacefully and successfully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بِمُحَمَّدٍ وَّ اٰلِهِ اَجْمَعِيْنَ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bimuḥammadiw 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Muhammad and the members of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 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Beneficent,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 بِحَقِّ مَنْ نَاجَاكَ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biḥaqqi man nājāk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in the name of all those who have besought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بِحَقِّ مَنْ دَعَاكَ فِيْ الْبَرِّ وَ الْبَحْرِ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biḥaqqi man da`āka fil barri wal baḥr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all those who have prayed to you in lands and seas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please do)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تَفَضَّلْ عَلَى فُقَرَاءِ الْمُؤْمِنِيْنَ وَ الْمُؤْمِنَاتِ بِالْغَنَاءِ وَ الثَّرْوَةِ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tafaḍḍal `alā fuqarā-il mu-minīna wal mu-mināti bil ghanā-i wath thar-wah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 upon the poor among the believing men and women with wealth and fortune,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مَرْضَى الْمُؤْمِنِيْنَ وَ الْمُؤْمِنَاتِ بِالشِّفَاءِ وَ الصِّحَّةِ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mar-ḍal mu-minīna wal mu-mināti bishhifā-i waṣ ṣiḥḥah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ailed believing men and women with healing and health,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اَحْيَاءِ الْمُؤْمِنِيْنَ وَ الْمُؤْمِنَاتِ بِاللُّطْفِ وَ الْكَرَمِ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aḥyā-il mu-minīna wal mu-mināti billuṭfi wal karam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living believing men and women with kindness and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اَمْوَاتِ الْمُؤْمِنِيْنَ وَ الْمُؤْمِنَاتِ بِالْمَغْفِرَةِ وَ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amwātil mu-minīna wal mu-mināti bil maghfirati war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dead believing men and women with forgiveness and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 Hujjah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