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Dua al Hujjah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اِلٰهِيْ بِحَقِّ مَنْ نَاجَاكَ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غُرَبَاءِ الْمُؤْمِنِيْنَ وَ الْمُؤْمِنَاتِ بِالرَّدِّ اِلَى اَوْطَانِهِمْ سَالِمِيْنَ غَانِمِيْنَ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ghurabā-il mu-minīna wal mu-mināti birraddi ilā awṭānihim sālimīna ghānimīn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upon the emigrant believing men and women with returning them home peacefully and successfully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بِمُحَمَّدٍ وَّ اٰلِهِ اَجْمَعِيْنَ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bimuḥammadiw wa ālihi ajma`īn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Muhammad and the members of his Household.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بِسْمِ اللَّـهِ الرَّحْمَـٰنِ الرَّحِيمِ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bismil lāhir raḥmānir raḥīm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In the name of Allah, The Beneficent, the Merciful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اِلٰهِيْ بِحَقِّ مَنْ نَاجَاكَ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ilāhī biḥaqqi man nājāk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O my God, in the name of all those who have besought you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بِحَقِّ مَنْ دَعَاكَ فِيْ الْبَرِّ وَ الْبَحْرِ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biḥaqqi man da`āka fil barri wal baḥr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in the name of all those who have prayed to you in lands and seas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صَلِّ عَلَى مُحَمَّدٍ وَ آلِ مُحَمَّدٍ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ṣalli `alā muḥammadin wa āli muḥammad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please do) bless Muhammad and his Household,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تَفَضَّلْ عَلَى فُقَرَاءِ الْمُؤْمِنِيْنَ وَ الْمُؤْمِنَاتِ بِالْغَنَاءِ وَ الثَّرْوَةِ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tafaḍḍal `alā fuqarā-il mu-minīna wal mu-mināti bil ghanā-i wath thar-wah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bestow upon the poor among the believing men and women with wealth and fortune,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مَرْضَى الْمُؤْمِنِيْنَ وَ الْمُؤْمِنَاتِ بِالشِّفَاءِ وَ الصِّحَّةِ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mar-ḍal mu-minīna wal mu-mināti bishhifā-i waṣ ṣiḥḥah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ailed believing men and women with healing and health,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اَحْيَاءِ الْمُؤْمِنِيْنَ وَ الْمُؤْمِنَاتِ بِاللُّطْفِ وَ الْكَرَمِ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aḥyā-il mu-minīna wal mu-mināti billuṭfi wal karam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living believing men and women with kindness and generosity,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وَ عَلَى اَمْوَاتِ الْمُؤْمِنِيْنَ وَ الْمُؤْمِنَاتِ بِالْمَغْفِرَةِ وَ الرَّحْمَةِ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wa `alā amwātil mu-minīna wal mu-mināti bil maghfirati war raḥmah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upon the dead believing men and women with forgiveness and mercy,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Dua al Hujjah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