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Hujjat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كُنْ لِوَلِيِّكَ الْحُجَّةِ ابْنِ الْحَسَنِ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تُسْكِنَهُ أَرْضَكَ طَوْعًا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tuskinahu ar-ḍaka ṭaw`ā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You make him live on the earth, in obedience (to You],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وَتُمَتِّعَهُ فِيْهَا طَوِيْلًا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watumatti`ahu fīhā ṭawīlā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cause him to live in it for a long 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 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Beneficent,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كُنْ لِوَلِيِّكَ الْحُجَّةِ ابْنِ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kun liwaliyyikal ḥujjatibnil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be, for Your representative, the Hujjat (proof], son of Al'Hassan,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صَلَوَاتُكَ عَلَيْهِ وَعَلَى آبَائِهِ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ṣalawātuka `alayhi wa`alā-ābā-ih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blessings be on him and his forefathers,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هٰذِهِ السَّاعَةِ وَفِيْ كُلِّ سَاعَةٍ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hādhihis sā`ati wafī kulli sā`ah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hour and in every hour,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وَلِيًّا وَحَافِظًا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waliyyan waḥāfiẓā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guardian, a protector,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وَقَائِدًا وَنَاصِرًا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waqā-idan wanāṣirā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leader, a helper,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وَدَلِيْلًا وَعَيْنًا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wadalīlan wa`aynā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proof, and an eye.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Hujjat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