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Saif Al Sagheer-Al Qamoos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رَبِّ أَدْخِلْنِيْ فِيْ لُجَّةِ بَحْرِ أَحَدِيَّتِكَ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مُتَجَلِّلًا مُكَرَّمًا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mutajallilan mukarramā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esteemed, and honored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بِتَعْلِيمِكَ وَتَزْكِيَتِكَ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bita`līmika watazkiyatik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out of Your instruction and purity.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وَأَلْبِسْنِيْ خِلَعَ الْعِزَّةِ وَالْقَبُولِ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wa-albisnī khila`al `izzati walqabūl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Dress me with the garments of dignity and tolerability,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وَسَهِّلْ لِيْ مَنَاهِجَ الْوُصْلَةِ وَالْوُصُولِ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wasahhil lī manāhijal wuṣlati walwuṣūl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easy for me to attain the courses of communication and attainment (to You],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وَتَوِّجْنِيْ بِتَاجِ الْكَرَامَةِ وَالْوَقَارِ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watawwijnī bitājil karāmati walwaqār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adorn me with the crown of decorum and solemnity,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وَأَلِّفْ بَيْنِيْ وَبَيْنَ أَحِبَّائِكَ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wa-allif baynī wabayna aḥibbā-ik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put affection between your beloved ones and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فِيْ دَارِ الدُّنْيَا وَدَارِ الْقَرَارِ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dārid dunyā wadāril qarār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worldly abode as well as the Abode of Enduring Settlement.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وَارْزُقْنِيْ مِنْ نُوْرِ اسْمِكَ هَيْبَةً وَسَطْوَةً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war-zuqnī min nūrismika haybatan wasaṭwah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Out of the illumination of Your Name, confer upon me with honor and authority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تَنْقَادُ لِيَ الْقُلُوبُ وَالْأَرْوَاحُ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tanqādu liyal qulūbu wal-ar-wāḥ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due to which all hearts and souls will submit to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وَتَخْضَعُ لَدَيَّ النُّفُوسُ وَالْأَشْبَاحُ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watakhḍa`u ladayyan nufūsu wal-ashbāḥ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all selves and ghosts will succumb to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Allah;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ذَلَّتْ لَهُ رِقَابُ الْجَبَابِرَةِ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dhallat lahu riqābul jabābirah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to Whom all the tyrants surrender,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وَخَضَعَتْ لَدَيْهِ أَعْنَاقُ الْأَكَاسِرَةِ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wakhaḍa`at ladayhi a`nāqul akāsirah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before Whom all the kings submit!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لَامَلْجَأَ وَلَا مَنْجٰا مِنْكَ إِلَّا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lāmalja-a walā manjā minka illā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in neither shelter nor refuge (to protect) against You save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إِعَانَةَ إِلَّا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i`ānata illā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help save through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اتِّكَاءَ إِلَّا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walattikā-a illā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there is no reliance save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اِدْفَعْ عَنِّيْ كَيْدَ الْحَاسِدِيْنَ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idfa` `annī kaydal ḥāsidīn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Repel against me the trickeries of the envious ones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وَظُلُمَاتِ شَرِّ الْمُعَانِدِيْنَ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waẓulumāti sharril mu`ānidīn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murk of the evils of the stubborn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وَارْحَمْنِيْ تَحْتَ سُرَادِقَاتِ عَرْشِكَ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war-ḥamnī taḥta surādiqāti `ar-shik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upon me under the pavilion of Your Throne;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أَكْرَمَ الْأَكْرَمِيْنَ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akramal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Generous of all those who show generosity!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أَيِّدْ ظَاهِرِيْ فِيْ تَحْصِيلِ مَرَاضِيكَ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ayyid ẓāhirī fī taḥṣīli marāḍīk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Aid my appearance to attain Your pleasure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أَدْخِلْنِيْ فِيْ لُجَّةِ بَحْرِ أَحَدِيَّتِكَ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adkhilnī fī lujjati baḥri aḥadiyyatik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Lord, include me with the profundity of the ocean of Your Oneness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وَنَوِّرْ قَلْبِىْ وَسِرِّى بِالَاطِّلاعِ عَلَى مَنَاهِجِ مَسَاعِيكَ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wanawwir qalbī wasirrī bilāṭṭilā`i `alā manāhiji masā`īk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illuminate my heart and inner self by making me acquainted with the courses to acting for Your sake.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كَيْفَ أَصْدُرُ عَنْ بَابِكَ بِخَيْبَةٍ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kayfa aṣduru `an bābika bikhaybatin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how does it come that I leave Your Door with disappointment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وَرَدْتُهُ عَلَى ثِقَةٍ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waradtuhu `alā thiqatin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I had come to it with full faith in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وَكَيْفَ تُؤْيِسُنِيْ مِنْ عَطَائِكَ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wakayfa tu-yisunī min `aṭā-ik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is it possible that You drive me to despair of Your endowment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أَمَرْتَنِيْ بِدُعَائِكَ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amar-tanī bidu`ā-ik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You have instructed me to pray to You?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وَهَا أَنَا مُقْبِلٌ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 ana muqbilun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Here I am coming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مُلْتَجِئٌ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multaji-un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seeking shelter with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بَاعِدْ بَيْنِيْ وَبَيْنَ أَعْدَائِي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bā`id baynī wabayna a`dā-ī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me far away from my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بَاعَدْتَ بَيْنَ أَعْدَائِي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bā`adta bayna a`dā-ī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just as You have kept my enemies far away from one another.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اِخْتَطِفْ أَبْصَارَهُمْ عَنِّي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ikhtaṭif abṣārahum `annī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 their sights away from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وَطَمْطَامِ يَمِّ وَحْدَانِيَّتِكَ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waṭamṭāmi yammi waḥdāniyyatik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enormity of the sea of Your singleness.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بِنُوْرِ قُدْسِكَ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binūri qudsik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the Light of Your Holiness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وَجَلَالِ مَجْدِكَ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wajalāli majdik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Grandeur of Your Glory.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أَنْتَ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verily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اَلْمُعْطِيْ جَلَائِلَ النِّعَمِ الْمُكَرَّمَةِ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mu`ṭī jalā-ilan ni`amil mukarramah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confers with the splendid honoring graces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لِمَنْ نَاجَاكَ بِلَطَائِفِ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liman nājāka bilaṭā-ifi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those who secretly pray to You out of Your tremendous mercy.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حَيُّ يَا قَيُّومُ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ḥayyu yā qayyūm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Ever-living, O Self-subsisting,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ذَا الْجَلالِ وَالْإِكْرَامِ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dhal jalāli wal-ikrām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Lord of Glory and Honor!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سَيِّدِنَا وَنَبِيِّنَا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sayyidinā wanabiyyinā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blessings to our master and Prophet,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آلِهِ أَجْمَعِينَ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ālihi ajma`īnaṭ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all of his Household—the purified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وَقَوِّنِيْ بِقُوَّةِ سَطْوَةِ سُلْطَانِ فَرْدَانِيَّتِكَ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waqawwinī biquwwati saṭwati sulṭāni far-dāniyyatik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Strengthen me with the strength of the influence of the authority of Your Uniqueness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أَخْرُجَ إِلٰى فَضَاءِ سَعَةِ 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akhruja ilā faḍā-i sa`ati 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when I come out to the space of the breadth of Your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وَفِيْ وَجْهِيْ لَمَعَاتُ بَرْقِ الْقُرْبِ مِنْ آثَارِ حِمَايَتِكَ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wajhī lama`ātu bar-qil qur-bi min-āthāri ḥimāyatik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face will have the twinkles of the shining of the nearness to the traces of Your protection,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مَهِيبًا بِهَيْبَتِكَ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mahīban bihaybatik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being venerable out of Your venerability,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عَزِيزًا بِعِنَايَتِكَ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`azīzan bi`ināyatik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mighty out of Your care (for me],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Saif Al Sagheer-Al Qamoos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