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Asharaat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سُبْحَانَ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اللَّهِ بِالْعَشِيِّ وَالْإِبْكَارِ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subḥānallāhi bil `ashiyyi wal-ibkār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Allah in the early hours of night and morning.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حَمْدًا لَامُنْتَهىٰ لَهُ دُوْنَ عِلْمِكَ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ḥamdan lāmuntahā lahu dūna `ilmik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that never ends save Your knowledge (about it].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حَمْدًا لَاأَمَدَ لَهُ دُوْنَ مَشِيَّتِكَ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ḥamdan lā-amada lahu dūna mashiyyatik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that has no limit save when You will.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حَمْدًا لَا أَجْرَ لِقَائِلِهِ إِلَّا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ḥamdan lā ajra liqā-ilihi illā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the one and only reward of its sayer is nothing save Your pleasure.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عَلىٰ حِلْمِكَ بَعْدَ عِلْمِكَ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`alā ḥilmika ba`da `ilmik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for You act forbearingly though You know.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عَلىٰ عَفْوِكَ بَعْدَ 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`alā `afwika ba`da 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for You pardon though You have power (not to do].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بَاعِثَ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bā`ithal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and You are the source of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وَارِثَ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wārithal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and You are the inheritor of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بَدِيعَ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badī`al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and You are the fashioner of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مُنْتَهَى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muntahal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and You are the utmost of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مُبْتَدِعَ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mubtadi`al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and You are the author of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اللَّهِ حِينَ تُمْسُونَ وَحِينَ تُصْبِحُونَ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subḥānallāhi ḥīna tumsūna waḥīna tuṣbiḥūn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Allah when you enter the night and when you enter the morning.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مُشْتَرِيَ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mushtariyal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and You are the object of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وَلِيَّ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waliyyal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and You are the lord of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قَدِيمَ الْحَمْدِ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qadīmal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and You are the ultimate objective of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صَادِقَ الْوَعْدِ وَفِيَّ الْعَهْدِ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ṣādiqal wa`di wafiyyal `ahd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and You are truthful in promise, fulfiller of pledge,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عَزِيزَ الْجُنْدِ قَائِمَ الْمَجْدِ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`azīzal jundi qā-imal majd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mighty in power, and subsistingly glorious.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رَفِيعَ الدَّرَجَاتِ مُجِيبَ الدَّعَوَاتِ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rafī`ad darajāti mujībad da`awāt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and You are the highest in ranks, the responsive to prayers,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مُنْزِلَ الْآيَاتِ مِنْ فَوْقِ سَبْعِ سَمَاوَاتٍ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munzilal-āyāti min fawqi sab`i samāwāt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descender of sings (or Verses] from above seven skies,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عَظِيمَ الْبَرَكَاتِ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`aẓīmal barakāt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grantor of outstanding blessings,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مُخْرِجَ النُّورِ مِنَ الظُّلُمَاتِ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mukhrijan nūri minaẓ ẓulumāt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bringer forth of light from utter darkness,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وَمُخْرِجَ مَنْ فِيْ الظُّلُمَاتِ إِلَى النُّورِ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wamukhrija man fiẓ ẓulumāti ilan nūr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bringer forth of those who are in darkness to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وَلَهُ الْحَمْدُ فِيْ السَّمَاوَاتِ وَالْأَرْضِ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walahul ḥamdu fis samāwāti wal-ar-ḍ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Unto Him be praise in the heavens,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مُبَدِّلَ السَّيِّئاتِ حَسَنَاتٍ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mubaddilas sayyi-āti ḥasanāt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changer of evil deeds into good 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وَجَاعِلَ الْحَسَنَاتِ دَرَجَاتٍ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wajā`ilal ḥasanāti darajāt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maker of good deeds raise to high ranks.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لَكَ الْحَمْدُ غَافِرَ الذَّنْبِ وَقَابِلَ التَّوْبِ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ghāfiradh dhanbi waqābilat tawb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to You be all praise and You are the Forgiver of the faults, the Acceptor of repentance,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شَدِيدَ الْعِقَابِ ذَا الطَّوْلِ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shadīdal `iqābi dhaṭ ṭawl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severe to punish, and Lord of bounty.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أَنْتَ إِلَيْكَ الْمَصِيرُ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anta ilaykal maṣīr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You; to You shall be the return.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لَكَ الْحَمْدُ فِيْ اللَّيْلِ إِذَا يَغْشىٰ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fil layli idhā yaghshā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to You be all praise in the night when it draws a veil.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فِيْ النَّهَارِ إِذَا تَجَلّىٰ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fin nahāri idhā tajallā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in the day when it shines in brightness.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فِيْ الْآخِرَةِ وَالْأُولىٰ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fil-ākhirati wal-ūlā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in the Hereafter and the former life.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عَدَدَ كُلِّ نَجْمٍ وَمَلَكٍ فِيْ السَّمَاءِ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`adada kulli najmin wamalakin fis samā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as many as the numbers of all stars and angels in the heavens.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عَدَدَ الثَّرَىٰ وَالْحَصىٰ وَالنَّوَىٰ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`adadath tharā walḥaṣā wan nawā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as much as dust and as many as pebbles and seeds.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وَعَشِيًّا وَحِينَ تُظْهِرُونَ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wa`ashiyyan waḥīna tuẓhirūn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 the sun's decline, and in the noonday.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عَدَدَ مَا فِيْ جَوِّ السَّمَاءِ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`adada mā fī jawwis samā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as many as all that which is in the air.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عَدَدَ مَا فِيْ جَوْفِ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`adada mā fī jawfil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as many as all that which is in the interior of the earth.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عَدَدَ أَوْزَانِ مِيَاهِ الْبِحَارِ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`adada awzāni miyāhil biḥār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as much as the weight of sea water.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عَدَدَ أَوْرَاقِ الْأَشْجَارِ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`adada awrāqil ashjār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as many as leaves of trees.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عَدَدَ مَا عَلىٰ وَجْهِ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`adada mā `alā wajhil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as many as all that which exists on the earth surface.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عَدَدَ مَا أَحْصىٰ كِتَابُكَ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`adada mā aḥṣā kitābuk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as much as that which has been counted by Your Book.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عَدَدَ مَا أَحَاطَ بِهِ عِلْمُكَ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`adada mā aḥāṭa bihi `ilmuk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as much as all that which is comprehended by Your Knowledge.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عَدَدَ الْإِنْسِ وَالْجِنِّ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`adadal insi waljinn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as many as the numbers of men, jinn,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وَالْهَوٓامِّ وَالطَّيْرِ وَالْبَهَائِمِ وَالسِّبَاعِ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walhawāmmi waṭ ṭayri walbahā-imi was sibā`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pests, birds, animals, and beasts—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كَثِيرًا طَيِّبًا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kathīran ṭayyibā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that is abundant, pleasant,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يُخْرِجُ الْحَيَّ مِنَ الْمَيِّتِ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yukhrijul ḥayya minal mayyit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brings forth the living from the dead,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مُبَارَكًا فِيهِ كَمَا تُحِبُّ رَبَّنَا وَتَرْضىٰ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mubārakan fīhi kamā tuḥibbu rabbanā watar-ḍā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 blessed as You, our Lord, please and gratify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وَكَمَا يَنْبَغِيْ لِكَرَمِ وَجْهِكَ وَعِزِّ جَلالِكَ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wakamā yanbaghī likarami wajhika wa`izzi jalālik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much so that it befits the majesty of Your Face and the dignity of Your splendor.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اللَّهُ وَحْدَهُ لَاشَرِيكَ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illallāhu waḥdahu lāsharīka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Allah; One and Only and having no partner.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لَهُ الْمُلْكُ وَلَهُ الْحَمْدُ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lahul mulku walahul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Him is the Kingdom and to Him is (all]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اللَّطِيفُ الْخَبِيرُ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wahuwal laṭīful khabīr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the Knower of subtleties, the Aware.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اللَّهُ وَحْدَهُ لَاشَرِيكَ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illallāhu waḥdahu lāsharīka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Allah; One and Only and having no partner.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لَهُ الْمُلْكُ وَلَهُ الْحَمْدُ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lahul mulku walahul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Him is the Kingdom and to Him is (all] praise.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يُحْيِيْ وَيُمِيتُ، وَيُمِيتُ وَيُحْيِيْ وَهُوَ حَيٌّ لَايَمُوتُ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yuḥyī wayumīt, wayumītu wayuḥyī wahuwa ḥayyun lāyamūt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gives life and causes to die and causes to die and gives life, while He is ever-living and never dies.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وَيُخْرِجُ الْمَيِّتَ مِنَ الْحَيِّ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wayukhrijul mayyita minal ḥayy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brings forth the dead from the living,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بِيَدِهِ الْخَيْرُ وَهُوَ عَلىٰ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biyadihil khayru wahuwa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His Hand is the entire goodness and He has power over all things.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أَسْتَغْفِرُ اللّٰهَ الَّذِيْ لَاإِلٰهَ إِلَّا هُوَ الْحَيُّ الْقَيُّومُ وَأَتُوبُ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astaghfirullāhal ladhī la-ilāha illā huwal ḥayyul qayyūmu wa-atūbu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pray the forgiveness of Allah; there is no god save Him, the Ever-living, the Self-subsistent, and I repent to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اَللَّهُ يَا اَللَّهُ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allāhu yā 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O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رَحْمَانُ يَا رَحْمَانُ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raḥmānu yā raḥmān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All-beneficent, O All-beneficent!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رَحِيمُ يَا رَحِيمُ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raḥīmu yā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All-merciful, O All-merciful!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وَيُحْيِيْ الْأَرْضَ بَعْدَ مَوْتِهَا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wayuḥyil ar-ḍa ba`da mawtihā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revives the earth after its death,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بَدِيعَ السَّمَاوَاتِ وَ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badī`as samāwāti wal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Fashioner of the heavens and the earth!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الْجَلالِ وَ 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jalāli wal 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Majesty and Dignity!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حَنَّانُ يَا مَنَّانُ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ḥannānu yā mannān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All-compassionate! O Grantor (of graces]!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حَيُّ يَا قَيُّومُ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ḥayyu yā qayyūm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Ever-living! O Self-Subsistent!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حَيُّ لَا 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ḥayyu lā 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Ever-living! There is no god save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وَكَذَلِكَ تُخْرَجُونَ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wakadhalika tukhrajūn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even so will you be brought forth.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اَللَّهُ يَا لَا 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allāhu yā lā 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O He save Whom there is no god!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the Household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افْعَلْ بِيْ مَا أَنْتَ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allāhummaf`al bī mā anta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do to me that which You are worthy to do.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آمِينَ آمِينَ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āmīna-āmīn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 do] Respond, respond.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Then,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رَبِّكَ رَبِّ الْعِزَّةِ عَمَّا يَصِفُونَ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 rabbika rabbil `izzati `ammā yaṣifūn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Glorified be Your Lord, the Lord of Majesty, from that which they attribute (to Him].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قُل هُوَ اللَّهُ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qul huwallāhu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Say: He, Allah, is 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You should then say the following: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اصْنَعْ بِيْ مَا أَنْتَ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allāhummaṣna` bī mā anta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do with me that which You are worthy to do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تَصْنَعْ بِيْ مَا أَنَا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taṣna` bī mā ana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do not do to me that which I deserve,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أَهْلُ التَّقْوىٰ وَأَهْلُ الْمَغْفِرَةِ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ahlut taqwā wa-ahlul maghfirah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are worthy to be feared and worthy to forgive,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أَهْلُ الذُّنُوبِ وَالْخَطَايَا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ahludh dhunūbi walkhaṭāyā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am the one of sins and faults.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فَارْحَمْنِيْ يَا مَوْلاَيَ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far-ḥamnī yā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have mercy upon me, O my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أَرْحَمُ الرَّاحِمِينَ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ar-ḥamur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the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repeat the following ten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حَوْلَ وَلَا قُوَّةَ إِلَّا بِاللَّهِ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ḥawla walā quwwata illā 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neither power nor might save with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وَسَلامٌ عَلَى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wasalāmun `alal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Messengers.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تَوَكَّلْتُ عَلَى الْحَيِّ الَّذِيْ لَايَمُوتُ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tawakkaltu `alal ḥayyil ladhī lāyamūt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trust in the Ever-living (Lord] Who never dies.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لِلَّهِ الَّذِيْ لَمْ يَتَّخِذْ وَلَدًا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lillāhil ladhī lam yattakhidh waladā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Allah, Who begets no son,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يَكُنْ لَهُ شَرِيكٌ فِيْ الْمُلْكِ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yakun lahu sharīkun fil mulk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has no partner in His dominion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يَكُنْ لَهُ وَ لِيٌّ مِنَ الذُّلِّ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yakun lahu wa liyyun minadh dhull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needs He any to protect Him from humiliation: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وَكَبِّرْهُ تَكْبِيرًا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wakabbir-hu takbīrā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yea, magnify Him for His greatness and glory!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Allah;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لِلّٰهِ رَبِّ الْعَالَمِينَ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Allah,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ذِيْ الْمُلْكِ وَالْمَلَكُوتِ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 dhil mulki walmalakūt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 Lord of Kingdom and Realm.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ذِيْ الْعِزَّةِ وَالْجَبَرُوتِ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 dhil `izzati waljabarūt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 Lord of Majesty and Magnificence.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ذِيْ الْكِبْرِيَاءِ وَالْعَظَمَةِ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 dhil kibriyā-i wal`aẓamah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 Lord of Greatness and Magnitude;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اَلْمَلِكِ الْحَقِّ المُهَيْمِنِ الْمُبِينِ القُدُّوسِ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malikil ḥaqqil muhayminil mubīnil quddūs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True Sovereign, the Guardian, and the Holy.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اللَّهِ الْمَلِكِ الْحَيِّ الَّذِيْ لَايَمُوتُ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subḥānallāhil malikil ḥayyil ladhī lāyamūt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Allah, the Sovereign, the Ever-living Who never dies.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اللَّهِ الْمَلِكِ الْحَيِّ الْقُدُّوسِ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subḥānallāhil malikil ḥayyil quddūs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Allah, the Ever-living, the Holy.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الْقَائِمِ الدَّائِمِ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 qā-imid dā-im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 Self-Existent, the Eternal.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الدَّائِمِ الْقَائِمِ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subḥānad dā-imil qā-im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 Eternal, the Self-Existent.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رَبِّيَ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 rabbiyal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my Lord, the Most Great.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Glory be to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رَبِّيَ الْأَعْلىٰ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 rabbiyal a`lā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my Lord, the Most High.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الْحَيِّ الْقَيُّومِ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 ḥayyil qayyūm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 Ever-living, the Self-Existent.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الْعَلِيِّ الْأَعْلىٰ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 `aliyyil a`lā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 Exalted, the Most High.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سُبْحَانَهُ وَتَعَالَىٰ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subḥānahu wata`ālā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Him, and Exalted be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سُبُّوحٌ قُدُّوسٌ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subbūḥun quddūs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Glorified (is He], Holy (is He],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رَبُّنَا وَرَبُّ الْمَلائِكَةِ وَالرُّوحِ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rabbunā warabbul malā-ikati war rūḥ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Lord, and the Lord of the angels and the Spirit.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الدَّائِمِ غَيْرِ الْغَافِلِ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subḥānad dā-imi ghayril ghāfil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 Eternal Who never forgets.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الْعَالِمِ بِغَيْرِ تَعْلِيمٍ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 `ālimi bighayri ta`līm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 All-knowing Who does not need teaching.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خَالِقِ مَا يُرىٰ وَمَا لَايُرىٰ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 khāliqi mā yurā wamā lāyurā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 Creator of all seen and unseen beings.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الَّذِيْ يُدْرِكُ الْأَبْصَارَ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 ladhī yudrikul abṣār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Him Who comprehends all visions,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لِلّٰهِ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تُدْرِكُهُ الْأَبْصَارُ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tudrikuhul abṣār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visions cannot comprehend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اللَّطِيفُ الْخَبِيرُ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wahuwal laṭīful khabīr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is the Knower of subtleties, the Aware.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أَصْبَحْتُ مِنْكَ فِيْ نِعْمَةٍ وَخَيْرٍ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aṣbaḥtu minka fī ni`matin wakhayr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begin my day covered with grace and favor from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وَبَرَكَةٍ وَعَافِيَةٍ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wabarakatin wa`āfiyah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well as blessing and good health.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(please]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وَأَتْمِمْ عَلَيَّ نِعْمَتَكَ وَخَيْرَكَ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wa-atmim `alayya ni`mataka wakhayrak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perfect Your grace and favor for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وَبَرَكَاتِكَ وَعَافِيَتَكَ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wabarakātika wa`āfiyatak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well as Your blessings and good health,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بِنَجَاةٍ مِنَ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binajātin minan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redemption from Hellfire,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شُكْرَكَ وَعَافِيَتَكَ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shukraka wa`āfiyatak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me thanksgiving to You, enjoyment of wellbeing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وَفَضْلَكَ وَكَرَامَتَكَ أَبَدًا مَا أَبْقَيْتَنِيْ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wafaḍlaka wakarāmataka abadan mā abqaytanī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grace, and Your honor permanently so long as You decide to keep me alive.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بِنُوْرِكَ اهْتَدَيْتُ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binūrikahtadayt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only by Your Light have I been guided,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وَبِفَضْلِكَ اسْتَغْنَيْتُ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wabifaḍlikastaghnayt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only by Your grace have I been opulent,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وَبِنِعْمَتِكَ أَصْبَحْتُ وَأَمْسَيْتُ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wabini`matika aṣbaḥtu wa-amsayt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only by Your grace have I lived in eves and morns.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أُشْهِدُكَ وَكَفىٰ بِكَ شَهِيدًا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ush-hiduka wakafā bika shahīdā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ask You to witness for me, and You are surely sufficient as a witness,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وَأُشْهِدُ مَلائِكَتَكَ وَأَنْبِيَاءَكَ وَرُسُلَكَ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wa-ush-hidu malā-ikataka wa-anbiyā-aka warusulak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also choose as witnesses Your angels, Prophets, Messengers,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وَحَمَلَةَ عَرْشِكَ وَسُكَّانَ سَمَاوَاتِكَ وَأَرْضِكَ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waḥamalata `ar-shika wasukkāna samāwātika wa-ar-ḍik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bearers of Your Throne, the inhabitants of Your heavens and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وَجَمِيعَ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wajamī`a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بِأَنَّكَ أَنْتَ اللَّهُ 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bi-annaka antallāhu 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are Allah, there is no god save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وَحْدَكَ لَاشَرِيكَ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waḥdaka lāsharīka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One and Only Lord, having no partner,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مُحَمَّدًا صَلَّى اللَّهُ عَلَيْهِ وَ آلِهِ عَبْدُكَ وَرَسُولُكَ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muḥammadan ṣallallāhu `alayhi wa-ālihi `abduka warasūluk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Muhammad, peace be upon him and his Household, is Your servant and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وَاللَّهُ أَكْبَرُ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wallāhu akbar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is the Greatest,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وَأَنَّكَ عَلىٰ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 have power over all things;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تُحْيِيْ وَتُمِيتُ وَتُمِيتُ وَتُحْيِيْ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tuḥyī watumītu watumītu watuḥyī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grant life and cause to die and You cause to die and grant life;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 الْجَنَّةَ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annal jannata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witness that Paradise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النَّارَ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wa-annan nāra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Hellfire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وَالنُّشُورَ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nushūra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Resurrection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وَالسَّاعَةَ آتِيَةٌ لَارَيْبَ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sā`ata-ātiyatun lārayba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Hour is coming, there is no doubt about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اللّٰهَ يَبْعَثُ مَنْ فِيْ الْقُبُورِ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wa-annallāha yab`athu man fil qubūr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Allah shall raise up those who are in graves.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 عَلِيَّ بْنَ أَبِيْ طَالِبٍ أَمِيرُ الْمُؤْمِنِينَ حَقًّا حَقًّا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 `aliyyabna abī ṭālibin amīrul mu-minīna ḥaqqan ḥaqqā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witness that `Ali the son of Abu-Talib is truly the commander of the faithful, indeed,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الْأَئِمَّةَ مِنْ وُلْدِهِ هُمُ الْأَئِمَّةُ الْهُدَاةُ الْمَهْدِيُّونَ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wa-annal a-immata min wuldihi humul a-immatul hudātul mahdiyyūn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Imams from his offspring are the guides, leaders, and well-guided,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غَيْرُ الضَّالِّينَ وَلَا الْمُضِلِّينَ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ghayruḍ ḍāllīna walal muḍillīn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neither straying off nor misleading,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حَوْلَ وَلَا قُوَّةَ إِلَّا بِاللَّهِ الْعَلِيِّ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ḥawla walā quwwata illā billāhil `aliyyil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neither power nor might save with Allah, the Most High, the All-magnificent.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وَأَنَّهُمْ أَوْلِيَاؤُكَ الْمُصْطَفَونَ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wa-annahum awliya-ukal muṣṭafaun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are Your chosen representatives,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وَحِزْبُكَ الْغَالِبُونَ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waḥizbukal ghālibūn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triumphant party,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وَصِفْوَتُكَ وَخِيَرَتُكَ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waṣifwatuka wakhiyaratuka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choice, the most favorable of all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وَنُجَبَاؤُكَ الَّذِيْنَ انْتَجَبْتَهُمْ لِدِينِكَ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wanujaba-ukal ladhīnantajabtahum lidīnik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superior ones whom You have selected for Your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وَاخْتَصَصْتَهُمْ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wakhtaṣaṣtahum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decided on from among Your beings,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وَاصْطَفَيْتَهُمْ عَلىٰ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waṣṭafaytahum `alā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chosen from among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وَجَعَلْتَهُمْ حُجَّةً عَلَى الْعَالَمِينَ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waja`altahum ḥujjatan `alal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Claims against all beings.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صَلَوَاتُكَ عَلَيْهِمْ وَالسَّلامُ 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ṣalawātuka `alayhim was salāmu 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Your consent, peace, mercy, and blessings be upon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اكْتُبْ لِيْ هٰذِهِ الشَّهَادَةَ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allāhummaktub lī hādhihish shahādata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do] certify this witness for me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حَتّىٰ تُلَقِّنَنِيهَا يَوْمَ الْقِيَامَةِ وَأَنْتَ عَنِّيْ رَاضٍ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tulaqqinanīhā yawmal qiyāmati wa-anta `annī rāḍ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You shall give it back to me on the Resurrection Day while You are pleased with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اللَّهِ آنَاءَ اللَّيْلِ وَأَطْرَافَ النَّهَارِ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subḥānallāhi-ānā-al layli wa-aṭrāfan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Allah in hours of the night and at the two ends of the day.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عَلىٰ مَا تَشَاءُ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mā tashā-u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have power over all that which You will.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لَكَ الْحَمْدُ حَمْدًا يَصْعَدُ أَوَّلُهُ وَلَا يَنْفَدُ آخِرُهُ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ḥamdan yaṣ`adu awwaluhu walā yanfadu-ākhiruh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to You be praise the first of which ascends while its end is infinite.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لَكَ الْحَمْدُ حَمْدًا تَضَعُ لَكَ السَّمَاءُ كَنَفَيْهَا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ḥamdan taḍa`u lakas samā-u kanafayhā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to You be praise due to which the heavens humbles itself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وَتُسَبِّحُ لَكَ الْأَرْضُ وَمَنْ عَلَيْهَا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watusabbiḥu lakal ar-ḍu waman `alayhā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earth as well as all those on it glorify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لَكَ الْحَمْدُ حَمْدًا سَرْمَدًا أَبَدًا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ḥamdan sar-madan abadā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to You be praise—eternal, endless,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لَاانْقِطَاعَ لَهُ وَلَا نَفَادَ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lanqiṭā`a lahu walā nafād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having neither cessation nor exhaustion,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يَنْبَغِيْ وَ إِلَيْكَ يَنْتَهِيْ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 yanbaghī wa ilayka yantahī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fitting You, and being dedicated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فِيَّ وَعَلَيَّ وَلَدَيَّ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fiyya wa`alayya waladayy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about me, on (Your favors to] me, with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وَمَعِيْ وَقَبْلِيْ وَبَعْدِيْ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wama`ī waqablī waba`dī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along with me, before me, after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وَأَمَامِيْ وَفَوْقِيْ وَتَحْتِيْ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wa-amāmī wafawqī wataḥtī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front of me, over me, beneath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 اللَّهِ بِالْغُدُوِّ وَالْآصَالِ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subḥānallāhi bil ghuduwwi wal-āṣāl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Allah in the morning and the evening hours.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مِتُّ وَبَقِيتُ فَرْدًا وَحِيدًا ثُمَّ فَنِيتُ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wa-idhā mittu wabaqītu far-dan waḥīdan thumma fanīt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I die, remain totally alone, and will be then terminated.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وَلَكَ الْحَمْدُ إِذَا نُشِرْتُ وَبُعِثْتُ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walakal ḥamdu idhā nushir-tu wabu`itht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be all praise when I shall be resurrected and raised up (from grave].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مَوْلاَيَ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Lord, O Allah, to You be all praise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وَلَكَ الْحَمْدُ وَلَكَ الشُّكْرُ بِجَمِيعِ مَحَامِدِكَ كُلِّهَا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walakal ḥamdu walakash shukru bijamī`i maḥāmidika kullihā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thanks in all forms of praising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عَلىٰ جَمِيعِ نَعْمَائِكَ كُلِّهَا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jamī`i na`mā-ika kullihā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all Your favors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يَنْتَهِيَ الْحَمْدُ إِلَى مَا تُحِبُّ رَبَّنَا وَتَرْضىٰ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yantahiyal ḥamdu ilā mā tuḥibbu rabbanā watar-ḍā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(this] praise achieves the pleasure and satisfaction of You, O our Lord.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لَكَ الْحَمْدُ عَلَى كُلِّ أَكْلَةٍ وَشَرْبَةٍ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`alā kulli aklatin washar-bah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to You be all praise for each and every food, drink,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وَبَطْشَةٍ وَقَبْضَةٍ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wabaṭshatin waqabḍah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power, grip,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وَبَسْطَةٍ وَفِيْ كُلِّ مَوْضِعِ شَعْرَةٍ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wabasṭatin wafī kulli mawḍi`i sha`rah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extension, and for each place of a single hair.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لَكَ الْحَمْدُ حَمْدًا خَالِدًا مَعَ خُلُودِكَ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ḥamdu ḥamdan khālidan ma`a khulūdik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to You be all praise that is as eternal as You are.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Asharaat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