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entering the cemetary - I.  Sadiq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اَلسَّلاَمُ عَلَى اَهْلِ الدِّيَارِ مِنَ الْمُؤْمِنِيْنَ وَالْمُسْلِمِيْنَ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عَلَى اَهْلِ الدِّيَارِ مِنَ الْمُؤْمِنِيْنَ وَالْمُسْلِمِيْنَ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ahlid diyāri minal mu-minīna walmuslimīn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upon the inhabitants of these graves from amongst the believers and the Muslims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Sadiq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اَنْتُمْ لَنَا فَرَطٌ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antum lanā faraṭ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have preceded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Sadiq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وَنَحْنُ إِنْ شَاءَ اللَّهُ بِكُمْ لاَحِقُونَ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wanaḥnu in shā-allāhu bikum lāḥiqūn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if God wishes will join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entering the cemetary - I.  Sadiq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