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for entering the cemetary - I.  Ali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اَلسَّلَامُ عَلَى اَهْلِ لَا إِلٰهَ إِلَّا اللَّهُ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إِغْفِرْ لِمَنْ قَالَ لَا إِلٰهَ إِلَّا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ighfir liman qāla lā ilāha illallāh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forgive anyone who professed "There is no god but Allah"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entering the cemetary - I.  Ali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وَحْشُرْنَا فِيْ زُمْرَةِ مَنْ قَالَ لَا إِلٰهَ إِلَّا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waḥshur-nā fī zumrati man qāla lā ilāha illallāh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gather us in the group of those who said: "There is no god but Allah"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entering the cemetary - I.  Ali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مُحَمَّدٌ رَسُوْلُ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muḥammadun rasūlullāh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Muhamad is the Messenger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entering the cemetary - I.  Ali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عَلِيٌّ وَلِيُّ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`aliyyun waliyyullāh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Ali is the Wali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entering the cemetary - I.  Ali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اَهْلِ لَا إِلٰهَ إِلَّا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ahli lā ilāha illallāh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people of "There is no god but Allah"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entering the cemetary - I.  Ali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اَهْلِ لَا إِلٰهَ إِلَّا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ahli lā ilāha illallāh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people of "There is no god but Allah"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entering the cemetary - I.  Ali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اَهْلِ لَا إِلٰهَ إِلَّا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ahli lā ilāha illallāh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people of "There is no god but Allah"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entering the cemetary - I.  Ali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بِحَقِّ لَا إِلٰهَ إِلَّا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biḥaqqi lā ilāha illallāh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the sake of "There is no god but Allah"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entering the cemetary - I.  Ali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كَيْفَ وَجَدْتُمْ قَوْلَ لَا إِلٰهَ إِلَّا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kayfa wajadtum qawla lā ilāha illallāh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have you found the testimony of "There is no god but Allah"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entering the cemetary - I.  Ali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لَا إِلٰهَ إِلَّا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lā ilāha illallāh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"There is no god but Allah"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entering the cemetary - I.  Ali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لَا إِلٰهَ إِلَّا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lā ilāha illallāh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"There is no god but Allah"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entering the cemetary - I.  Ali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بِحَقِّ لَا إِلٰهَ إِلَّا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biḥaqqi lā ilāha illallāh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beseech You in the name of "There is no god but Allah"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entering the cemetary - I.  Ali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