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after Subh - 2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لَا اِلٰهَ اِلَّا اللَّهُ الْجَلِيْلُ الْجَبَّارُ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اِلٰهًا وَاحِدًا وَ نَحْنُ لَهُ مُخْلِصُوْنَ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ilāhan wāḥidan wa naḥnu lahu mukhliṣūn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One God and we are sincerely loyal to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Subh - 2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اِلٰهَ اِلَّا اللَّهُ وَحْدَهُ لَا شَرِيْكَ 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ilāha illallāhu waḥdahu lā sharīka 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 is no god but Allah He is One and has no partner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Subh - 2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اِلٰهًا وَاحِدًا وَ نَحْنُ لَهُ عَابِدُوْنَ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ilāhan wāḥidan wa naḥnu lahu `ābidūn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One God and He alone we worship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Subh - 2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اِلٰهَ اِلَّا اللَّهُ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ilāha illallāh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 is no god but Allah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Subh - 2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مُحَمَّدٌ رَسُوْلُ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muḥammadun rasūlullāh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Muhammad is His messenger,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Subh - 2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عَلِيٌّ وَلِيُّ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`aliyyun waliyyullāh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Ali is the beloved of Allah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Subh - 2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صَلَّى اللَّهُ عَلَى خَيْرِ خَلْقِهِ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ṣallallāhu `alā khayri khalqih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send blessings on the best of His creations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Subh - 2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مَظْهَرِ لُطْفِهِ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maẓhari luṭfih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manifestations of His Grace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Subh - 2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مُحَمَّدٍ وَ آلِهِ اَجْمَعِيْنَ الطَّيِّبِيْنَ الْطَّاهِرِيْنَ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muḥammadin wa-ālihi ajma`īnaṭ ṭayyibīnal ṭṭāhirīn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Muhammad and his family, the pure, the purified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Subh - 2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بِرَحْمَتِكَ يَا اَرْحَمَ الرّاحِمِيْنَ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biraḥmatika yā ar-ḥamar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by Your Mercy O the most Merciful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Subh - 2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Allah the Beneficient the Merciful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Subh - 2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حَسْبُنَا اللَّهُ وَ نِعْمَ الْوَكِيْلُ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ḥasbunallāhu wa ni`mal wakīl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Enough for us is Allah the best of Guardians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Subh - 2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نِعْمَ الْمَوْلَى وَ نِعْمَ النَّصِيْرُ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ni`mal mawlā wa ni`man naṣīr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best of Masters and the best of Helpers.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Subh - 2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 bless Muhammad and his family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Subh - 2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اِلٰهَ اِلَّا اللَّهُ الْجَلِيْلُ الْجَبَّارُ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ilāha illallāhul jalīlul jabbār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 is no god but Allah, the Glorious the Supreme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Subh - 2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اِلٰهَ اِلَّا اللَّهُ الْعَزِيْزُ الْغَفَّارُ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ilāha illallāhul `azīzul ghaffār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 is no god but Allah, the Mighty, the All-Forgiving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Subh - 2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اِلٰهَ اِلَّا اللَّهُ الْوَاحِدُ الْقَهَّارُ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ilāha illallāhul wāḥidul qahhār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 is no god but Allah, the One, the Mighty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Subh - 2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اِلٰهَ اِلَّا اللَّهُ وَحْدَهُ لَا شَرِيْكَ 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ilāha illallāhu waḥdahu lā sharīka 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 is no god but Allah He is One and has no partner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Subh - 2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اِلٰهًا وَاحِدًا وَ نَحْنُ لَهُ مُسْلِمُوْنَ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ilāhan wāḥidan wa naḥnu lahu muslimūn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One God and to Him we submit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Subh - 2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اِلٰهَ اِلَّا اللَّهُ وَحْدَهُ لَا شَرِيْكَ 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ilāha illallāhu waḥdahu lā sharīka 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 is no god but Allah He is One and has no partner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Subh - 2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