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أَهْلَ الْكِبْرِيَاءِ وَالْعَظَمَةِ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تُخْرِجَنِيْ مِنْ كُلِّ سُوْءٍ أَخْرَجْتَ مِنْهُ مُحَمَّدًا وَ آلَ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tukhrijanī min kulli sū-in akhrajta minhu muḥammadan wa āla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save me from any item of evil from which You have saved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صَلَوَاتُكَ عَلَيْهِ وَعَلَيْهِمْ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ṣalawātuka `alayhi wa`alayhim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Your blessings be upon him and upon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خَيْرَ مَا سَأَلَكَ مِنْهُ عِبَادُكَ الصَّالِحُوْنَ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khayra mā sa-alaka minhu `ibādukaṣ ṣāliḥūn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pray You for the best of all that for which Your righteous servants have prayed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وَأَعُوْذُ بِكَ مِمَّا اسْتَعَاذَ مِنْهُ عِبَادُكَ المُخْلَصُوْنَ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 mimmasta`ādha minhu `ibādukal mukhlaṣūn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seek Your protection against all that against which Your righteous servants have asked Your protection.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أَهْلَ الْكِبْرِيَاءِ وَالْعَظَمَةِ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ahlal kibriyā-i wal`aẓamah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You are the Lord of glory and greatness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وَأَهْلَ الْجُوْدِ وَالْجَبَرُوْتِ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wa-ahlal jūdi waljabarūt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Lord of magnanimity and omnipotence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وَأَهْلَ الْعَفْوِ وَالرَّحْمَةِ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wa-ahlal `afwi war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Lord of pardon and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وَأَهْلَ التَّقْوَى وَالْمَغْفِرَةِ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wa-ahlat taqwā walmaghfirah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worthiest of being feared and the Lord of forgiveness;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بِحَقِّ هٰذَا الْيَوْمِ الَّذِيْ جَعَلْتَهُ لِلْمُسْلِمِيْنَ عِيْدًا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biḥaqqi hādhal yawmil ladhī ja`altahu lilmuslimīna `īdā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this day, which You have decided to be feast for the Muslims,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وَلِمُحَمَّدٍ صَلَّى اللَّهُ عَلَيْهِ وَ آلِهِ ذُخْرًا وَشَرَفًا وَمَزِيدًا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walimuḥammadin ṣallallāhu `alayhi wa ālihi dhukhran washarafan wamazīdā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be safety and increasing honor for Muhammad—peace of Allah be upon him and his Household—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(I beseech You) that You may send blessings upon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 تُدْخِلَنِيْ فِيْ كُلِّ خَيْرٍ أَدْخَلْتَ فِيْهِ مُحَمَّدًا وَ آلَ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tudkhilanī fī kulli khayrin adkhalta fīhi muḥammadan wa āla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may include me with every item of goodness with which You have included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Salat Qunut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