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4858"/>
    <a:srgbClr val="777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00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2128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esProps" Target="presProps.xml"/><Relationship Id="rId3" Type="http://schemas.openxmlformats.org/officeDocument/2006/relationships/viewProps" Target="viewProps.xml"/><Relationship Id="rId4" Type="http://schemas.openxmlformats.org/officeDocument/2006/relationships/theme" Target="theme/theme1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2.png">
            <a:extLst>
              <a:ext uri="{FF2B5EF4-FFF2-40B4-BE49-F238E27FC236}">
                <a16:creationId xmlns:a16="http://schemas.microsoft.com/office/drawing/2014/main" id="{8091C019-0291-85D3-62BD-1F15C96FD70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657600" y="457200"/>
            <a:ext cx="1828800" cy="1829229"/>
          </a:xfrm>
          <a:prstGeom prst="rect">
            <a:avLst/>
          </a:prstGeom>
        </p:spPr>
      </p:pic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13C8A02-97DC-53A3-F8C2-28CB405C39C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53720" y="2794001"/>
            <a:ext cx="8036560" cy="792479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4400" b="1" kern="1200" smtClean="0">
                <a:solidFill>
                  <a:srgbClr val="777764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FFACD1E3-E1AC-72A8-988E-5DD1F4952B6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53720" y="4185921"/>
            <a:ext cx="8036560" cy="579120"/>
          </a:xfrm>
          <a:prstGeom prst="rect">
            <a:avLst/>
          </a:prstGeom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3600" kern="1200" dirty="0">
                <a:solidFill>
                  <a:srgbClr val="898989"/>
                </a:solidFill>
                <a:latin typeface="Sheherazade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s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con2.png">
            <a:extLst>
              <a:ext uri="{FF2B5EF4-FFF2-40B4-BE49-F238E27FC236}">
                <a16:creationId xmlns:a16="http://schemas.microsoft.com/office/drawing/2014/main" id="{640A72FA-DFCA-BCC2-0A1C-B921868BE5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000500" y="182880"/>
            <a:ext cx="1143000" cy="1143268"/>
          </a:xfrm>
          <a:prstGeom prst="rect">
            <a:avLst/>
          </a:prstGeom>
        </p:spPr>
      </p:pic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BFDD7EA-B5DE-47C6-2067-EF199212825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26720" y="1239520"/>
            <a:ext cx="8290560" cy="4876800"/>
          </a:xfrm>
          <a:prstGeom prst="rect">
            <a:avLst/>
          </a:prstGeom>
        </p:spPr>
        <p:txBody>
          <a:bodyPr wrap="square" lIns="0" tIns="0" rIns="0" bIns="0" anchor="ctr">
            <a:normAutofit/>
          </a:bodyPr>
          <a:lstStyle>
            <a:lvl1pPr marL="0" indent="0" algn="ctr">
              <a:lnSpc>
                <a:spcPct val="100000"/>
              </a:lnSpc>
              <a:buNone/>
              <a:defRPr sz="4400">
                <a:solidFill>
                  <a:srgbClr val="2F4858"/>
                </a:solidFill>
                <a:latin typeface="Scheherazade New" pitchFamily="2" charset="-78"/>
                <a:ea typeface="Scheherazade New" pitchFamily="2" charset="-78"/>
                <a:cs typeface="Scheherazade New" pitchFamily="2" charset="-78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9508EE6F-F37E-7B87-C3F8-368B3F6A92ED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26720" y="6116320"/>
            <a:ext cx="8290560" cy="558800"/>
          </a:xfrm>
          <a:prstGeom prst="rect">
            <a:avLst/>
          </a:prstGeom>
          <a:solidFill>
            <a:srgbClr val="777764"/>
          </a:solidFill>
        </p:spPr>
        <p:txBody>
          <a:bodyPr lIns="0" tIns="0" rIns="0" bIns="0" anchor="ctr">
            <a:normAutofit/>
          </a:bodyPr>
          <a:lstStyle>
            <a:lvl1pPr marL="0" indent="0" algn="ctr">
              <a:buNone/>
              <a:defRPr lang="en-GB" sz="2000" kern="1200" dirty="0" smtClean="0">
                <a:solidFill>
                  <a:srgbClr val="EBEBDE"/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338841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6" r:id="rId2"/>
    <p:sldLayoutId id="2147483655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r>
              <a:t>Salatul Layl - Optional dua in qiyaam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هٰذَا مَقَامُ مَنْ حَسَنَاتُهُ نِعْمَةٌ مِنْكَ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كَانُوْا قَلِيْلًا مِنَ الَّيْلِ مَا يَهْجَعُوْنَ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kānū qalīlan minal layli mā yahja`ūn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they slept little of the night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in qiyaam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بِالْأَسْحَارِ هُمْ يَسْتَغْفِرُوْنَ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bil as-ḥāri hum yastaghfirūn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sought forgiveness at dawn (51:17-18)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in qiyaam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طَالَ هُجُوْعِي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ṭāla hujū`ī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my sleep has lengthened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in qiyaam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قَلَّ قِيَامِيْ وَ هٰذَا السَّحْرُ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qalla qiyāmī wa hādhas saḥr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my rising is less this dawn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in qiyaam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اَنَا اَسْتَغْفِرُكَ لِذُنُوْبِي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ana astaghfiruka lidhunūbī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 seek Your forgiveness for my sins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in qiyaam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اِسْتِغْفَارَ مَنْ لَا يَجِدُ لِنَفْسِهِ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istighfāra man lā yajidu linafsih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 seeking of forgiveness of one who does not find for himself any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in qiyaam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ضَرًّا وَ لَا نَفْعًا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ḍarran wa lā naf`ā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harm, or benefit,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in qiyaam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مَوْتًا وَ لَا حَيَاةً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mawtan wa lā ḥayāh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or death, or life,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in qiyaam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لَا نُشُوْرًا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lā nushūrā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or rising [except from You]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in qiyaam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بِسْمِ اللَّـهِ الرَّحْمَـٰنِ الرَّحِيمِ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bismillāhir raḥmānir raḥīm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In the name of Allah, the Beneficent, the Merciful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in qiyaam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اَللَّهُمَّ صَلِّ عَلَى مُحَمَّدٍ وَ آلِ مُحَمَّدٍ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allāhumma ṣalli `alā muḥammadin wa āli muḥammad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O Allah bless Muhammad and his family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in qiyaam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هٰذَا مَقَامُ مَنْ حَسَنَاتُهُ نِعْمَةٌ مِنْكَ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hādhā maqāmu man ḥasanātuhu ni`matun mink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This is the position of one whose good deeds are (on account) of Your favors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in qiyaam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شُكْرُهُ ضَعِيْفٌ، وَ ذَنْبُهُ عَظِيْمٌ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shukruhu ḍa`īf, wa dhanbuhu `aẓīm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his gratitude is deficient and his sins are mighty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in qiyaam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وَ لَيْسَ لِذٰلِكَ اِلَّا رِفْقُكَ وَ رَحْمَتُكَ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wa laysa lidhālika illā rifquka wa raḥmatuk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and there is nothing for him except Your kindness and mercy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in qiyaam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فَاِنَّكَ قُلْتَ فِيْ كِتَابِكَ الْمُنْزَلِ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fainnaka qulta fī kitābikal munzal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for Surely You have said in Your Book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in qiyaam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عَلَى نَبِيِّكَ الْمُرْسَلِ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`alā nabiyyikal mur-sal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revealed to Your sent Prophet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in qiyaam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sp>
        <p:nvSpPr>
          <p:cNvPr id="2" name="Text Placeholder 1"/>
          <p:cNvSpPr>
            <a:spLocks noGrp="1"/>
          </p:cNvSpPr>
          <p:nvPr>
            <p:ph type="body" idx="10" sz="quarter"/>
          </p:nvPr>
        </p:nvSpPr>
        <p:spPr/>
        <p:txBody>
          <a:bodyPr/>
          <a:lstStyle/>
          <a:p>
            <a:pPr>
              <a:lnSpc>
                <a:spcPct val="150000"/>
              </a:lnSpc>
              <a:spcAft>
                <a:spcPts val="1200"/>
              </a:spcAft>
              <a:defRPr sz="4800" i="0" b="0">
                <a:solidFill>
                  <a:srgbClr val="2F4858"/>
                </a:solidFill>
                <a:latin typeface="Scheherazade"/>
              </a:defRPr>
            </a:pPr>
            <a:r>
              <a:t>صَلَّى اللَّهُ عَلَيْهِ وَ آلِهِ</a:t>
            </a:r>
          </a:p>
          <a:p>
            <a:pPr>
              <a:lnSpc>
                <a:spcPct val="100000"/>
              </a:lnSpc>
              <a:spcAft>
                <a:spcPts val="1000"/>
              </a:spcAft>
              <a:defRPr sz="2000" i="1" b="0">
                <a:solidFill>
                  <a:srgbClr val="898989"/>
                </a:solidFill>
                <a:latin typeface="Calibri"/>
              </a:defRPr>
            </a:pPr>
            <a:r>
              <a:t>ṣallallāhu `alayhi wa-ālih</a:t>
            </a:r>
          </a:p>
          <a:p>
            <a:pPr>
              <a:lnSpc>
                <a:spcPct val="100000"/>
              </a:lnSpc>
              <a:spcAft>
                <a:spcPts val="0"/>
              </a:spcAft>
              <a:defRPr sz="2800" i="0" b="0">
                <a:solidFill>
                  <a:srgbClr val="3E5E5C"/>
                </a:solidFill>
                <a:latin typeface="Calibri"/>
              </a:defRPr>
            </a:pPr>
            <a:r>
              <a:t>blessing of Allah be on him and his family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1" sz="quarter"/>
          </p:nvPr>
        </p:nvSpPr>
        <p:spPr/>
        <p:txBody>
          <a:bodyPr/>
          <a:lstStyle/>
          <a:p>
            <a:r>
              <a:t>Salatul Layl - Optional dua in qiyaam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Quran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4" baseType="lpstr">
      <vt:lpstr>Arial</vt:lpstr>
      <vt:lpstr>Scheherazade New</vt:lpstr>
      <vt:lpstr>Sheherazade</vt:lpstr>
      <vt:lpstr>Quran Theme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CoEJ Assistant Secretary General</cp:lastModifiedBy>
  <cp:revision>17</cp:revision>
  <dcterms:created xsi:type="dcterms:W3CDTF">2013-01-27T09:14:16Z</dcterms:created>
  <dcterms:modified xsi:type="dcterms:W3CDTF">2025-03-05T21:14:56Z</dcterms:modified>
  <cp:category/>
</cp:coreProperties>
</file>