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هٰذَا مَقَامُ مَنْ حَسَنَاتُهُ نِعْمَةٌ مِنْكَ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كَانُوْا قَلِيْلًا مِنَ الَّيْلِ مَا يَهْجَعُوْنَ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kānū qalīlan minal layli mā yahja`ūn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they slept little of the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بِالْأَسْحَارِ هُمْ يَسْتَغْفِرُوْنَ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bil as-ḥāri hum yastaghfirūn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sought forgiveness at dawn (51:17-18)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طَالَ هُجُوْعِي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ṭāla hujū`ī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sleep has lengthened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قَلَّ قِيَامِيْ وَ هٰذَا السَّحْرُ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qalla qiyāmī wa hādhas saḥr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rising is less this dawn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اَنَا اَسْتَغْفِرُكَ لِذُنُوْبِي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ana astaghfiruka lidhunūbī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forgiveness for my sins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اِسْتِغْفَارَ مَنْ لَا يَجِدُ لِنَفْسِهِ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istighfāra man lā yajidu linafsih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 seeking of forgiveness of one who does not find for himself any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ضَرًّا وَ لَا نَفْعًا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ḍarran wa lā naf`ā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harm, or benefit,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مَوْتًا وَ لَا حَيَاةً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mawtan wa lā ḥayāh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death, or life,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نُشُوْرًا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nushūrā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rising [except from You]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هٰذَا مَقَامُ مَنْ حَسَنَاتُهُ نِعْمَةٌ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hādhā maqāmu man ḥasanātuhu ni`matun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This is the position of one whose good deeds are (on account) of Your favors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شُكْرُهُ ضَعِيْفٌ، وَ ذَنْبُهُ عَظِيْمٌ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shukruhu ḍa`īf, wa dhanbuhu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gratitude is deficient and his sins are mighty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لَيْسَ لِذٰلِكَ اِلَّا رِفْقُكَ وَ رَحْمَتُكَ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laysa lidhālika illā rifquka wa raḥmatuk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nothing for him except Your kindness and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فَاِنَّكَ قُلْتَ فِيْ كِتَابِكَ الْمُنْزَلِ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fainnaka qulta fī kitābikal munzal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Surely You have said in Your Book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عَلَى نَبِيِّكَ الْمُرْسَلِ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nabiyyikal mur-sal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revealed to Your sent Prophet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آلِهِ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wa-ālih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blessing of Allah be on him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in qiyaam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