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سَيِّدِيْ سَيِّدِي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سَيِّدِيْ اَمِنْ اَهْلِ الشَّقَاءِ خَلَقْتَنِي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sayyidī amin ahlish shaqā-i khalaqtanī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master, have You created me from the unfortunate ones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فَاَطِيْلُ بُكَائِي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fa-aṭīlu bukā-ī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I should lengthen my weeping?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اَمْ مِنْ اَهْلِ السَّعَادَةِ خَلَقْتَنِي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am min ahlis sa`ādati khalaqtanī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have You created me from the fortunate ones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فَأُبَشِّرُ رَجَائِي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fa-ubashhiru rajā-ī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I should give glad tidings to my hopes?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سَيِّدِيْ لَوْ اَنَّ عَبْدًا اِسْتَطَاعَ الْهَرَبَ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sayyidī law anna `abdan istaṭā`al harab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master, if a servant was able to escape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مَوْلاَهُ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mawlāh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his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لَكُنْتُ اَوَّلَ الْهَارِبِيْنَ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lakuntu awwalal hāribīna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I would be the first of those who escape from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لَكِنِّيْ اَعْلَمُ اَنِّيْ لَا اَفُوْتُكَ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lakinnī a`lamu annī lā afūtuk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I know that I cannot escape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اِلٰهِيْ وَ سَيِّدِي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wa sayyidī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God and my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اِرْحَمْنِيْ مَصْرُوْعًا عَلَى الْفِرَاشِ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ir-ḥamnī maṣrū`an `alal firāsh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have mercy on me when I am lying on my bed [dead]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 the Beneficent, the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تُقَلِّبُنِيْ اَيْدِيْ اَحِبَّتِي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tuqallibunī aydī aḥibbatī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hands of my loved ones turn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ارْحَمْنِيْ مَطْرُوْحًا عَلَى الْمُغْتَسَلِ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war-ḥamnī maṭrūḥan `alal mughtasal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have mercy on me when I am placed on the place of ghusl (washing)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يُغَسِّلُنِيْ صَالِحُ جِيْرَتِي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yughassilunī ṣāliḥu jīratī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virtuous near ones wash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ارْحَمْنِيْ مَحْمُوْلًا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war-ḥamnī maḥmūlā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have mercy on me when I am being carried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قَدْ تَنَاوَلَ الَاقْرِبَاءُ اَطْرَافَ جَنَازَتِي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qad tanāwalal aqribā-u aṭrāfa janāzatī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relatives have surrounded my coffin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ارْحَمْ فِيْ ذٰلِكَ الْبَيْتِ الْمُظْلِمِ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war-ḥam fī dhālikal baytil muẓlim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have mercy on me in that dark house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وَحْشَتِيْ وَ غُرْبَتِيْ وَ وَحْدَتِي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waḥshatī wa ghur-batī wa waḥdatī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my fear, my separation, and my loneliness.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bless Muhammad and his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سَيِّدِيْ سَيِّدِي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sayyidī sayyidī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Master, My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هٰذِهِ يَدَايَ قَدْ مَدَدْتُهُمَا اِلَيْكَ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hādhihi yadāya qad madadtuhumā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stretched out these hands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بِالذُّنُوْبِ مَمْلُوءَةً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bidhhunūbi mamlū-ah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full of sins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عَيْنَايَ بِالرَّجَاءِ مَمْدُوْدَةً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`aynāya birrajā-i mamdūdah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eyes stretched out with hope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وَحَقٌّ بِمَنْ دَعَاكَ بِالنَّدَمِ تَذَلُّلًا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waḥaqqun biman da`āka binnadami tadhallulā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it is the right of the one who calls You with regret and humility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اَنْ تُجِيْبَهُ بِالْكَرَمِ تَفَضُّلًا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tujībahu bil karami tafaḍḍulā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You answer him with Generosity and Grace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to end qunoot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