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لآ اِلٰهَ اِلَّا اللَّهُ الْحَلِيْمُ الْكَرِيْمُ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رَبِّ الْعَرْشِ الْعَظِيْمِ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rabbil `ar-shil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Lord of the Mighty throne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اَنْتَ اللَّهُ نُوْرُ السَّمَاوَاتِ وَ الَارْضِ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antallāhu nūrus samāwāti wal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You are Allah, the Light of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زَيْنُ السَّمَاوَاتِ وَ الَارْضِ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zaynus samāwāti wal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Ornament of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جَمَالُ السَّمَاوَاتِ وَ الَارْضِ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jamālus samāwāti wal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Beauty of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عِمَادُ السَّمَاوَاتِ وَ الَارْضِ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`imādus samāwāti wal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Pillar of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قِوَامُ السَّمَاوَاتِ وَ الَارْضِ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qiwāmus samāwāti wal ar-ḍ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Support of the heavens and the earth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صَرِيْخُ الْمُسْتَصْرِخِيْنَ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ṣarīkhul mustaṣrikhīn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Object of those who call out for help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اَنْتُ اللَّهُ غِيَاثُ الْمُسْتَغِيْثِيْنَ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antullāhu ghiyāthul mustaghīthīn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Helper of those who seek help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الْمُفَرِّجُ عَنِ الْمَكْرُوْبِيْنَ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antallāhul mufarriju `anil makrūbīn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Reliever of those in distress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الْمُرَوِّحُ عَنِ الْمَغْمُوْمِيْنَ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antallāhul murawwiḥu `anil maghmūmīn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one who gives happiness to the grieved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Allah the Beneficent, the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مُجِيْبُ دَعْوَةِ الْمُضْطَرِّيْنَ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mujību da`watil muḍṭarrīn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one who answers the call of the distressed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اِلَهُ الْعَالَمِيْنَ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 ilahul `ālamīn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God of the worlds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اَنْتَ اللَّهُ الرَّحْمٰنُ الرَّحِيْمُ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antallāhur raḥmānur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Allah, the most merciful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 bless Muhammad and his family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لآ اِلٰهَ اِلَّا اللَّهُ الْحَلِيْمُ الْكَرِيْمُ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illallāhul ḥalīmul karīm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but Allah the Forbearing the Noble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لآ اِلٰهَ اِلَّا اللَّهُ الْعَلِيُّ الْعَظِيْمُ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illallāhul `aliyyul `aẓīm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but Allah the High, the Mighty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سُبْحَانَ اللَّهِ رَبِّ السَّمَاوَاتِ السَّبْعِ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subḥānallāhi rabbis samāwātis sab`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Glory be to the Lord of the seven heavens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رَبِّ الَارْضِيْنَ السَّبْعِ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rabbil ar-ḍīnas sab`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Lord of the seven earths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فِيْهِنَّ وَ مَا بَيْنَهُنَّ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fīhinna wa mā baynahunn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what is in them and what is between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مَا فَوْقَهُنَّ وَ مَا تَحْتَهُنَّ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mā fawqahunna wa mā taḥtahunn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what is above them and what is under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Salatul Layl - Optional longer dua to begin qunoot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