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اِلٰهِيْ كَيْفَ اَدْعُوْكَ وَ قَدْ عَصَيْتُكَ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اَنَا الْاَسِيْرُ بِذَنْبِيْ، اَلْمُرْتَهَنُ بِجُرْمِيْ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anal asīru bidhanbī, al mur-tahanu bijur-mī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am a prisoner of my sins a mortgagee of my crimes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اِلٰهِيْ لَئِنْ طَالَبْتَنِيْ بِذَنْبِيْ لَاُطَالِبَنَّكَ بِكَرَمِكَ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la-in ṭālabtanī bidhanbī lauṭālibannaka bikaramik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God if You seek me out for my sins I will seek You out for Your generosity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لَئِنْ طَالَبْتَنِيْ بِجَرِيْرَتِيْ لَاُطَالِبَنَّكَ بِعَفْوِكَ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la-in ṭālabtanī bijarīratī lauṭālibannaka bi`afwik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You seek me for my crimes I will seek You for Your pardon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لَئِنْ اَمَرْتَ بِيْ اِلَى النَّارِ لَاُخْبِرَنَّ اَهْلَهَا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la-in amar-ta bī ilan nāri laukhbiranna ahlahā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You command me to the Fire I will inform the people of the Fire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اَنِّيْ كُنْتُ اَقُوْلُ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annī kuntu aqūl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I used to say: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اِلٰهَ اِلَّا اللَّهُ مُحَمَّدٌ رَسُوْلُ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muḥammadun rasūlullāh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but Allah (47:19) Muhammad is the Messenger of Allah (48:29)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اِنَّ الطَّاعَةَ تَسُرُّكَ، وَ الْمَعْصِيَةَ لَا تَضُرُّكَ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innaṭ ṭā`ata tasurruk, wal ma`ṣiyata lā taḍurruk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obedience pleases You and disobedience does not harm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فَهَبْ لِيْ مَا يَسُرُّكَ، وَ اغْفِرْ لِيْ مَا لَا يَضُرُّكَ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fahab lī mā yasurruk, waghfir lī mā lā yaḍurruk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grant me what pleases You and forgive me what does not harm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 the Beneficent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اِلٰهِيْ كَيْفَ اَدْعُوْكَ وَ قَدْ عَصَيْتُكَ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kayfa ad`ūka wa qad `aṣaytuk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God, how can I beseech You when I have disobeyed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كَيْفَ لَا اَدْعُوْكَ وَ قَدْ عَرَفْتُ حُبَّكَ فِيْ قَلْبِيْ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kayfa lā ad`ūka wa qad `araftu ḥubbaka fī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how can I not beseech You when I have known Your love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اِنْ كُنْتُ عَاصِيًا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 kuntu `āṣiyā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I am a sinner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مَدَدْتُ اِلَيْكَ يَدًا بِالذُّنُوْبِ مَمْلُوْءَةً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madadtu ilayka yadan bidhhunūbi mamlū-ah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stretched my hand to You, full of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عَيْنًا بِالرَّجَاءِ مَمْدُوْدَةً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`aynan birrajā-i mamdūdah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eyes with stretched out hope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مَوْلَايَ اَنْتَ عَظِيْمُ الْعُظَمَاءِ، وَ اَنَا اَسِيْرُ الْاُسَرَاءِ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mawlāya anta `aẓīmul `uẓamā-i, wa ana asīrul usarā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Master, You are the Greatest of the Great and I am the most wretched of prisoners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for Nafila qunoot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