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اِلٰهِيْ تَعَرَّضَ لَكَ فِيْ هٰذَا اللَّيْلِ الْمُتَعَرِّضُوْنَ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تَمْنَعُهَا مَنْ لَمْ تَسْبِقُ لَهُ الْعِنَايَةُ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tamna`uhā man lam tasbiqu lahul `ināyatu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deny them to one who has not reached Your regard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هَا اَنَا ذَا عُبَيْدُكَ الْفَقِيْرُ اِلَيْكَ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hā ana dhā `ubaydukal faqīru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Here I am,Your abject servant in need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اَلْمُؤَمِّلُ فَضْلَكَ وَ مَعْرُوْفَكَ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mu-ammilu faḍlaka wa ma`rūfak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hopeful of Your blessings and grace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فَإِنْ كُنْتَ يَا مَوْلَايَ تَفَضَّلْتَ فِيْ هٰذِهِ اللَّيْلَةِ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 kunta yā mawlāya tafaḍḍalta fī hādhihil laylah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O my Master if You have bestowed blessings on this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عَلَى اَحَدٍ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`alā aḥadin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anyone of Your creatures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عُدْتَ عَلَيْهِ بِعَائِدَةٍ مِنْ عَطْفِكَ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`udta `alayhi bi`ā-idatin min `aṭfik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turned to him with affection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bless Muhammad and his family the pure, the purified,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اَلطَّيِّبِيْنَ الطَّاهِرِيْنَ الْخَيِّرِيْنَ الْفَاضِلِيْنَ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aṭ ṭayyibīnaṭ ṭāhirīnal khayyirīnal fāḍilīn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virtuous onesthe excellent ones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جُدْ عَلَيَّ بِطَوْلِكَ وَ مَعْرُوْفِكَ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jud `alayya biṭawlika wa ma`rūfik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favor me with Your grace and bounty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 الْعَالَمِيْنَ وَ صَلَّى اللَّهُ عَلَى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rabbal `ālamīna wa ṣallallāhu `alā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the worlds And send blessings on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 the Beneficent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خَاتَمِ النَّبِيِّيْنَ وَ آلِهِ الطَّاهِرِيْنَ وَ سَلَّمَ تَسْلِيْمًا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khātamin nabiyyīna wa-ālihiṭ ṭāhirīna wa sallama taslīmā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seal of the Prophets and his family, the Purified and salute them witha perfect salutation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 اللَّهَ حَمِيْدٌ مَجِيْدٌ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innallāha ḥamīdun majīd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Surely Allah is praiseworthy, Glorious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اِنِّيْ اَدْعُوْكَ كَمَا اَمَرْتَ فَاسْتَجِبْ لِيْ كَمَا وَعَدْتَ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 fastajib lī kamā wa`adt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I have supplicated to You'as You have commanded.then answer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اِنَّكَ لَا تُخْلِفُ الْمِيْعَادَ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lā tukhliful mī`ād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Surely You do not break Your promises.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اِلٰهِيْ تَعَرَّضَ لَكَ فِيْ هٰذَا اللَّيْلِ الْمُتَعَرِّضُوْنَ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ta`arraḍa laka fī hādhal laylil muta`arriḍūn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on this night the seekers have sought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قَصَدَكَ فِيْهِ الْقَاصِدُوْنَ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qaṣadaka fīhil qāṣidūn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aspirers have aspired for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اَمَّلَ فَضْلَكَ وَ مَعْرُوْفَكَ الطَّالِبُوْنَ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ammala faḍlaka wa ma`rūfakaṭ ṭālibūn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searchers have hoped for Your blessings and grace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لَكَ فِيْ هٰذَا اللَّيْلِ نَفَحَاتٌ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laka fī hādhal layli nafaḥāt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 have in this night, hidden bounties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جَوَائِزُ وَ عَطَايَا وَ مَوَاهِبُ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jawā-izu wa `aṭāyā wa mawāhib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rewards and presents and gifts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تَمُنُّ بِهَا عَلَى مَنْ تَشَاءُ مِنْ عِبَادِكَ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tamunnu bihā `alā man tashā-u min `ibādik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which You bestow upon whom you please from Your servants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Shafa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