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اَلسَّلاَمُ عَلَيْكَ يَا بْنَ رَسُولِ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اَمَرْتَ بِالْمَعْرُوفِ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amar-ta bil ma`rūf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enjoined the right,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وَنَهَيْتَ عَنِ الْمُنْكَرِ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wanahayta `anil munkar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forbade the wrong,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وَتَلَوْتَ الْكِتَابَ حَقَّ تِلاَوَتِهِ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watalawtal kitāba ḥaqqa tilāwatih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recited the Book (i.e. the Holy Qur'an) as exactly as it should be recited,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وَجَاهَدْتَ فِيْ اللَّهِ حَقَّ جِهَادِهِ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wajāhadta fillāhi ḥaqqa jihādih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strove for the sake of Allah as exactly as striving must be,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وَصَبَرْتَ عَلَى الَاذَىٰ فِيْ جَنْبِهِ مُحْتَسِبًا حَتَّى اَتَاكَ الْيَقِينُ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waṣabar-ta `alal ādhā fī janbihi muḥtasiban ḥattā atākal yaqīn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faced all troubles steadfastly for His sake, seeking his reward, until death came upon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اَشْهَدُ اَنَّ الَّذِيْنَ خَالَفُوْكَ وَحَارَبُوْكَ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annal ladhīna khālafūka waḥārabūk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also bear witness that those who dissented you, those who fought against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وَالَّذِيْنَ خَذَلُوْكَ وَالَّذِيْنَ قَتَلُوْكَ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walladhīna khadhalūka walladhīna qatalūk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who let you down, and those who slew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مَلْعُوْنُوْنَ عَلَى لِسَانِ النَّبِيِّ الْأُمِّيِّ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mal`ūnūna `alā lisānin nabiyyil ummiyy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(all those) were accursed directly by the Meccan Prophet.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وَقَدْ خَابَ مَنِ افْتَرَى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waqad khāba maniftarā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who forges lies indeed fails to attain his desire.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لَعَنَ اللَّهُ الظَّالِمِيْنَ لَكُمْ مِنَ الَاوَّلِينَ وَالْآخِرِينَ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la`anallāhuẓ ẓālimīna lakum minal āwwalīna wal-ākhirīn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those who wronged you from amongst the past and the present generations.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اَلسَّلاَمُ عَلَيْكَ يَا بْنَ رَسُولِ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rasūlillāh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Allah’s Messenger.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وَضَاعَفَ عَلَيْهِمُ الْعَذَابَ الْأَلِيمَ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waḍā`afa `alayhimul `adhābal alīm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also double for them the painful torment.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اَتَيْتُكَ يَا مَوْلَايَ يَا بْنَ رَسُولِ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ataytuka yā mawlāya yabna rasūlillāh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master and son of Allah’s Messenger, I have come to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زَائِرًا عَارِفًا بِحَقِّكَ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zā-iran `ārifan biḥaqqik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visiting you, acknowledging the standing that you enjoy,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مُوَالِيًا لِأَوْلِيَائِكَ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muwāliyan li-awliyā-ik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declaring my loyalty to those who are loyal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مُعَادِيًا لِأَعْدَائِكَ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mu`ādiyan li-a`dā-ik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renouncing your enemies,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مُسْتَبْصِرًا بِالْهُدَى الَّذِيْ انْتَ عَلَيْهِ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mustabṣiran bil hudal ladhinta `alayh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seeking to follow the true guidance that you are following,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عَارِفًا بِضَلَالَةِ مَنْ خَالَفَكَ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`ārifan biḍalālati man khālafak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recognizing the deviation of those who oppose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فَاشْفَعْ لِيْ عِنْدَ رَبِّكَ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fashfa` lī `inda rabbik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(please) intercede for me before your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اَلسَّلاَمُ عَلَيْكَ يَا حُجَّةَ اللَّهِ فِيْ اَرْضِهِ وَسَمَائِهِ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ḥujjatallāhi fī ar-ḍihi wasamā-ih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Argument of Allah in His lands and heavens.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عَلَى رُوْحِكَ الطَّيِّبِ وَجَسَدِكَ الطَّاهِرِ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`alā rūḥikaṭ ṭayyibi wajasadikaṭ ṭāhir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bless your immaculate spirit and your pure body.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اَلسَّلاَمُ عَلَيْكَ يَا بْنَ اَمِيرِ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the Commander of the Faithful.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وَعَلَيْكَ السَّلاَمُ يَا مَوْلَايَ وَرَحْمَةُ اللَّهِ وَبَرَكَاتُهُ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wa`alaykas salāmu yā mawlāya waraḥmatullāhi wabarakātuh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and Allah’s mercy and blessings be upon you, O my master.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Ziyarat of Ali Akbar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اَلسَّلاَمُ عَلَيْكَ يَا مَوْلَايَ وَابْنَ مَوْلَايَ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mawlāya wabna mawlāy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my master and son of my master.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وَرَحْمَةُ اللَّهِ وَبَرَكَاتُهُ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waraḥmatullāhi wabarakātuh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be upon you Allah’s mercy and blessings.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لَعَنَ اللَّهُ مَنْ ظَلَمَكَ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la`anallāhu man ẓalamak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those who wronged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مَنْ قَتَلَكَ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man qatalak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those who slew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وَضَاعَفَ عَلَيْهِمُ الْعَذَابَ الَالِيمَ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waḍā`afa `alayhimul `adhābal ālīm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double the painful chastisement for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Ziyarat of All Martyrs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اَلسَّلاَمُ عَلَيْكُمْ اَيُّهَا الصِّدِّيقُونَ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`alaykum ayyuhaṣ ṣiddīqūn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veracious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اَلسَّلاَمُ عَلَيْكُمْ اَيُّهَا الشُّهَدَاءُ الصَّابِرُونَ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`alaykum ayyuhash shuhadā-uṣ ṣābirūn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steadfast martyrs.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اَلسَّلاَمُ عَلَيْكَ يَا بْنَ الصِّدِّيقَةِ الطَّاهِرَةِ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yabnaṣ ṣiddīqatiṭ ṭāhirah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the veracious, immaculate lady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اَشْهَدُ اَنَّكُمْ جَاهَدْتُمْ فِيْ سَبِيلِ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annakum jāhadtum fī sabīlillāh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strove in the way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وَصَبَرْتُمْ عَلَى الَاذَى فِيْ جَنْبِ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waṣabar-tum `alal ādhā fī janbillāh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acted patiently against harm for the sake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وَنَصَحْتُمْ لِلَّهِ وَلِرَسُولِهِ حَتَّى اَتَاكُمُ الْيَقِينُ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wanaṣaḥtum lillāhi walirasūlihi ḥattā atākumul yaqīn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did sincerely for the sake of Allah and His Messenger until death came upon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اَشْهَدُ اَنَّكُمْ اَحْيَاءٌ عِنْدَ رَبِّكُمْ تُرْزَقُونَ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annakum aḥyā-un `inda rabbikum tur-zaqūn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are alive and are being provided sustenance from your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فَجَزَاكُمُ اللَّهُ عَنِ الْاِسْلاَمِ وَاَهْلِهِ اَفْضَلَ جَزَاءِ الْمُحْسِنِيْنَ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fajazākumullāhu `anil islāmi wa-ahlihi afḍala jazā-il muḥsinīn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reward you with the best reward of the good-doers on behalf of Islam and its people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وَجَمَعَ بَيْنَنَا وَبَيْنَكُمْ فِيْ مَحَلِّ النَّعِيمِ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wajama`a baynanā wabaynakum fī maḥallin na`īm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may He join us to you in the abode of bliss.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Ziyarat of Hazrat Abbas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اَلسَّلاَمُ عَلَيْكَ يَا بْنَ اَمِيرِ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the Commander of the Faithful.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اَلسَّلاَمُ عَلَيْكَ اَيُّهَا الْعَبْدُ الصَّالِحُ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ayyuhal `abduṣ ṣāliḥ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righteous servant (of Allah)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اَلْمُطِيعُ لِلَّهِ وَلِرَسُولِهِ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muṭī`u lillāhi walirasūlih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obedient to Allah and to His Messenger.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فَاطِمَةَ سَيِّدَةِ نِسَاءِ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fāṭimata sayyidati nisā-il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Fatimah the Doyenne of the women of the world.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اَشْهَدُ اَنَّكَ قَدْ جَاهَدْتَ وَنَصَحْتَ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annaka qad jāhadta wanaṣaḥt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strove (in the way of Allah], acted sincerely,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وَصَبَرْتَ حَتَّى اَتَاكَ الْيَقِينُ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waṣabar-ta ḥattā atākal yaqīn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tolerated (harm) until death came upon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لَعَنَ اللَّهُ الظَّالِمِيْنَ لَكُمْ مِنَ اَلاَوَّلِينَ وَالْآخِرِينَ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la`anallāhuẓ ẓālimīna lakum mina alāwwalīna wal-ākhirīn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those who wronged you from the past and the present generations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اَلْحَقَهُمْ بِدَرْكِ الْجَحِيمِ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alḥaqahum bidar-kil jaḥīm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may He send them to the lowest layer of the blazing Hell.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اَلسَّلاَمُ عَلَيْكَ يَا مَوْلَايَ يَا اَبَا عَبْدِ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mawlāya yā abā `abdillāh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my master Abu-`Abdullah.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وَرَحْمَةُ اللَّهِ وَبَرَكَاتُهُ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waraḥmatullāhi wabarakātuh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be upon you Allah’s mercy and blessings.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اَشْهَدُ اَنَّكَ قَدْ اَقَمْتَ الصَّلاَةَ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annaka qad aqamtaṣ ṣalāh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performed the prayers,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آتَيْتَ الزَّكَاةَ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ātaytaz zakāh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defrayed the poor-rate,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day of Eid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