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اِنِّيْ اَتَوَجَّهُ اِلَيْكَ بِنَبِيِّكَ نَبِيِّ الرَّحْمَةِ وَ آلِهِ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ارْزُقْنِيْ بِهِمْ وَ لَا تَحْرِمْنِيْ بِهِمْ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bihim wa lā taḥrimnī 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lead me astray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اقْضِ لِيْ حَوَائِجَ الدُّنْيَا وَ 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waqḍi lī ḥawā-ijad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me sustenance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اِنَّكَ عَلَى كُلِّ شَيْءٍ قَدِيْرٌ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deny me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بِكُلِّ شَيْءٍ عَلِيْمٌ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bikulli shay-in `alīm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fulfill my needs of the world &amp; the hereafter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اِنِّيْ اَتَوَجَّهُ اِلَيْكَ بِنَبِيِّكَ نَبِيِّ الرَّحْمَةِ وَ آلِهِ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atawajjahu ilayka binabiyyika nabiyyir raḥmati wa-ālih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I turn to You through Your Prophet the Prophet of mercy and (through) his family and I place them in front of my needs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اُقَدِّمُهُمْ بَيْنَ يَدَيْ حَوَ ائِجِيْ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uqaddimuhum bayna yaday ḥawa-ijī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make me through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فَاجْعَلْنِيْ بِهِمْ وَجِيْهًا فِيْ الدُّنْيَا وَ 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faj`alnī bihim wajīhan fid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respected, in the world and in the hereafter and from the near 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مِنَ الْمُقَرَّبِيْنَ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minal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have mercy on me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ارْحَمْنِيْ بِهِمْ وَ لَا تُعَذِّبْنِيْ بِهِمْ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allāhummar-ḥamnī bihim wa lā tu`adhhibnī 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punish me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اهْدِنِيْ بِهِمْ وَ لَا تُضِلَّنِيْ بِهِمْ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wahdinī bihim wa lā tuḍillanī 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guide me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1 before Nafila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