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اَلسَّلامُ عَلَيْكَ يَا وَارِثَ آدَمَ صَفْوَةِ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الْوَصِيُّ الْبَرُّ التَّقِيُّ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waṣiyyul barrut taqiyy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obedient and pious successor.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ثَارَ اللَّهِ وَابْنَ ثَارِهِ وَالْوِتْرَ الْمَوْتُورَ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thārallāhi wabna thārihi walwitral mawtūr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vengeance of Allah, son of His vengeance, and the unavenged so far.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قَدْ أَقَمْتَ الصَّلاةَ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qad aqamtaṣ ṣalāh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performed the prayers,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آتَيْتَ الزَّكَاةَ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ātaytaz zakāh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defrayed the poor-rate,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وَأَمَرْتَ بِالْمَعْرُوفِ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wa-amar-ta bil ma`rūf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enjoined the right,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وَنَهَيْتَ عَنِ الْمُنْكَرِ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wanahayta `anil munkar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forbade the evil,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وَجَاهَدْتَ فِيْ اللَّهِ حَقَّ جِهَادِهِ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wajāhadta fillāhi ḥaqqa jihādih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strove for the sake of Allah as exactly as strife must be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 اسْتُبِيحَ حَرَمُكَ وَقُتِلْتَ مَظْلُومًا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ḥattastubīḥa ḥaramuka waqutilta maẓlūmā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your inviolability was violated and you were slain wrongfully.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أَبَا عَبْدِاللَّهِ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abā `abdillāh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Aba-`Abdullah.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آدَمَ صَفْوَةِ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wāritha-ādama ṣafwatillāh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Adam the choice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سَيِّدِ الْوَصِيِّينَ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sayyidil waṣiyyīn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chief of the prophets’ successors.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فَاطِمَةَ الزَّهْرَاءِ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fāṭimataz zahrā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Fatimah the luminous lady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سَيِّدَةِ نِسَاءِ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sayyidati nisā-il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doyenne of the women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بَطَلَ الْمُسْلِمِيْنَ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baṭalal muslimīn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hero of Muslims.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master,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كُنْتَ نُورًا فِيْ الْأَصْلاَبِ الشَّامِخَةِ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 kunta nūran fil aṣlābish shāmikhah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were light in the lofty loins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وَالْأَرْحَامِ الْمُطَهَّرَةِ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wal-ar-ḥāmil muṭahharah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purified wombs.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تُنَجِّسْكَ الْجَاهِلِيَّةُ بِأَنْجَاسِهَا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tunajjiskal jāhiliyyatu bi-anjāsihā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ignorance could not stain you with its impurities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تُلْبِسْكَ مِنْ مُدْلَهِمَّاتِ ثِيَابِهَا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tulbiska min mudlahimmāti thiyābihā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dress you its gloomy garbs.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مِنْ دَعَائِمِ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 min da`ā-imid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you are one of the pillars of the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نُوحٍ أَمِينِ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nūḥin amīnillāh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Noah the trustee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وَأَرْكَانِ الْمُسْلِمِيْنَ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wa-ar-kānil muslimīn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supports of Muslims,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وَمَعْقِلِ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wama`qilil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havens of the faithful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الْإِمَامُ الْبَرُّ التَّقِيُّ الرَّضِيُّ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annakal imāmul barrut taqiyyur raḍiyy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you are the God-fearing, pious, pleased,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اَلزَّكِيُّ الْهَادِيْ الْمَهْدِيُّ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az zakiyyul hādil mahdiyy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pure, guide, and well-guided Imam.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 الْأَئِمَّةَ مِنْ وُلْدِكَ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annal a-immata min wuldik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the Imams from your progeny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كَلِمَةُ التَّقْوٰى وَأَعْلاَمُ الْهُدىٰ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kalimatut taqwā wa-a`lāmul hudā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are the spokesmen of piety, the signs of guidance,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وَالْعُرْوَةُ الْوُثْقٰى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wal`ur-watul wuthqā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firmest handle (of Islam],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وَالْحُجَّةُ عَلَى أَهْلِ الدُّنْيَا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walḥujjatu `alā ahlid dunyā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arguments against the inhabitants of this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إِنَّا لِلّٰهِ وَإِنَّا إِلَيْهِ رَاجِعُونَ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innā lillāhi wa-innā ilayhi rāji`ūn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Allah we belong and to Him is our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مَوْلَايَ أَنَا مُوَالٍ لِوَلِيِّكُمْ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mawlāya ana muwālin liwaliyyikum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master, I am loyal to your loyalists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إِبْرَاهِيمَ خَلِيلِ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ibrāhīma khalīlillāh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 O inheritor of Abraham the Friend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وَمُعَادٍ لِعَدُوِّكُمْ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wamu`ādin li`aduwwikum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enemy of your enemies.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وَأَنَا بِكُمْ مُؤْمِنٌ وَبِإِيَابِكُمْ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wa-ana bikum mu-minun wabi-iyābikum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believe in you all and in your Return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مُوقِنٌ بِشَرَايِعِ دِينِي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mūqinun bisharāyi`i dīnī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have full confidence in the laws of my religion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وَخَوَاتِيمِ عَمَلِي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wakhawātīmi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seals of my deeds.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وَقَلْبِيْ لِقَلْبِكُمْ سِلْمٌ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waqalbī liqalbikum silm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heart is at peace with your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وَأَمْرِيْ لِأَمْرِكُمْ مُتَّبِعٌ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wa-amrī li-amrikum muttabi`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my affairs are following your commands.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مَوْلَايَ أَتَيْتُكَ خَائِفًا فَآمِنِّي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mawlāya ataytuka khā-ifan fa-āminnī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master, I have come to you fearful; so, (please) secure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وَأَتَيْتُكَ مُسْتَجِيرًا فَأَجِرْنِي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wa-ataytuka mustajīran fa-ajir-nī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come to you seeking shelter; so, (please) grant me shelter.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وَأَتَيْتُكَ فَقِيرًا فَأَغْنِنِي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wa-ataytuka faqīran fa-aghninī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have come to you deprived; so, (please) grant me wealth.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سَيِّدِيْ وَمَوْلَايَ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sayyidī wamawlāy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chief and master,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مُوسٰى كَلِيمِ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mūsā kalīmillāh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Moses the spoken by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أَنْتَ مَوْلَايَ حُجَّةُ اللَّهِ عَلَى الخَلْقِ أَجْمَعِينَ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 mawlāya ḥujjatullāhi `alal khalqi ajma`īn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are, O my master, Allah’s argument against all of His creatures.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آمَنْتُ بِسِرِّكُمْ وَعَلانِيَتِكُمْ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āmantu bisirrikum wa`alāniyatikum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believe in your secret and open affairs,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وَبِظَاهِرِكُمْ وَبَاطِنِكُمْ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wabiẓāhirikum wabāṭinikum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your visible and invisible affairs,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وَأَوَّلِكُمْ وَاخِرِكُمْ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wa-awwalikum wākhirikum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foremost and the last of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وَأَشْهَدُ أَنَّكَ التَّالِيْ لِكِتَابِ اللَّهِ وَأَمِيْنُ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wa-ash-hadu annakat tālī likitābillāhi wa-amīnullāh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also bear witness that you have recited the Book of Allah and you are the Trustee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اَلدَّاعِيْ إِلَى اللَّهِ بِالْحِكْمَةِ وَالْمَوْعِظَةِ الْحَسَنَةِ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ad dā`ī ilallāhi bil ḥikmati walmaw`iẓatil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calls to Allah with wisdom and excellent exhortation.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لَعَنَ اللَّهُ أُمَّةً ظَلَمَتْكَ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la`anallāhu ummatan ẓalamatk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wronged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وَلَعَنَ اللَّهُ أُمَّةً سَمِعَتْ بِذٰلِكَ فَرَضِيَتْ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wala`anallāhu ummatan sami`at bidhālika faraḍiyat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curse the people who were pleased when they heard of that.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Ziarat of Hazrat Ali Akbar (A)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وَلِيَّ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waliyyallāh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Allah’s intimate servant.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عِيسٰى رُوحِ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`īsā rūḥillāh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Jesus the spirit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Allah’s Messenger.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خَاتَمِ النَّبِيِّينَ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khātamin nabiyyīn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seal of the prophets.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فَاطِمَةَ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fāṭimah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Fatimah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سَيِّدَةِ نِسَاءِ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sayyidati nisā-il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doyenne of the women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ابْنَ أَمِيرِالْمُؤْمِنِيْنَ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son of the Commander of the Faithful.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الْمَظْلُومُ الشَّهِيدُ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maẓlūmush shahīd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persecuted and martyred.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أَنْتَ وَأُمِّي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anta wa-ummī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accept my father and my mother as ransoms for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عِشْتَ سَعِيدًا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`ishta sa`īdā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lived happily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وَقُتِلْتَ مَظْلُومًا شَهِيدًا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waqutilta maẓlūman shahīdā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were killed as wronged and martyred.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Ziarat of Shuhada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عَلَيْكُمْ أَيُّهَا الذَّابُّونَ عَنْ تَوْحِيدِ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ayyuhadh dhābbūna `an tawḥīdillāh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 all, O defenders of (the faith of) Allah’s Oneness.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عَلَيْكُمْ بِمَا صَبَرْتُمْ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`alaykum bimā ṣabar-tum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 because you were constant.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فَنِعْمَ عُقْبَى الدَّارِ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fani`ma `uqbad dār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How excellent then the issue of the abode is.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أَنْتُمْ وَأُمِّي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antum wa-ummī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accept my father and my mother as ransoms for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فُزْتُمْ فَوْزًا عَظِيمًا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fuztum fawzan `aẓīmā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achieved a great success.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Ziarat of Hazrat Abbas (A)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أَيُّهَا الْعَبْدُ الصَّالِحُ وَالصِّدِّيقُ الْمُوَاسِي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ayyuhal `abduṣ ṣāliḥu waṣ ṣiddīqul muwāsī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righteous servant (of Allah) and veracious self-sacrificing.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أَشْهَدُ أَنَّكَ آمَنْتَ بِاللَّهِ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annaka-āmanta billāh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bear witness that you believed in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وَنَصَرْتَ ابْنَ رَسُولِ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wanaṣar-tabna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supported the son of Allah’s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وَدَعَوْتَ إِلٰى سَبِيلِ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wada`awta ilā sabīlillāh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called to the way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 حَبِيبِ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ālihi ḥabībillāh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blessings of Allah be upon him and his Household, the most-beloved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وَوَاسَيْتَ بِنَفْسِكَ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wawāsayta binafsik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sacrificed yourself for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فَعَلَيْكَ مِنَ اللَّهِ أَفْضَلُ التَّحِيَّةِ وَالسَّلامِ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fa`alayka minallāhi afḍalut taḥiyyati was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the most favorite greetings and compliments of Allah be upon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بِأَبِيْ أَنْتَ وَأُمِّيْ يَا نَاصِرَ دِينِ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bi-abī anta wa-ummī yā nāṣira dīnillāh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accept my father and mother as ransoms for you, O supporter of Allah’s religion.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نَاصِرَ الْحُسَيْنِ الصِّدِّيقِ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nāṣiral ḥusayniṣ ṣiddīq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supporter of al-Husayn the veracious.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نَاصِرَ الْحُسَيْنِ الشَّهِيدِ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nāṣiral ḥusaynish shahīd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supporter of al-Husayn the martyr.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عَلَيْكَ مِنِّيْ السَّلامُ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`alayka minnis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from me be upon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بَقِيتُ وَبَقِيَ اللَّيْلُ وَالنَّهَارُ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baqītu wabaqiyal laylu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long as I am existent and as long as there are day and night.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اَلسَّلامُ عَلَيْكَ يَا وَارِثَ عَلِيٍّ حُجَّةِ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wāritha `aliyyin ḥujjatillāh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you, O inheritor of `Ali the Argument of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Ziarat for the night of Eid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