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  <p:sldId id="334" r:id="rId84"/>
    <p:sldId id="335" r:id="rId85"/>
    <p:sldId id="336" r:id="rId86"/>
    <p:sldId id="337" r:id="rId87"/>
    <p:sldId id="338" r:id="rId88"/>
    <p:sldId id="339" r:id="rId89"/>
    <p:sldId id="340" r:id="rId90"/>
    <p:sldId id="341" r:id="rId91"/>
    <p:sldId id="342" r:id="rId9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Relationship Id="rId71" Type="http://schemas.openxmlformats.org/officeDocument/2006/relationships/slide" Target="slides/slide66.xml"/><Relationship Id="rId72" Type="http://schemas.openxmlformats.org/officeDocument/2006/relationships/slide" Target="slides/slide67.xml"/><Relationship Id="rId73" Type="http://schemas.openxmlformats.org/officeDocument/2006/relationships/slide" Target="slides/slide68.xml"/><Relationship Id="rId74" Type="http://schemas.openxmlformats.org/officeDocument/2006/relationships/slide" Target="slides/slide69.xml"/><Relationship Id="rId75" Type="http://schemas.openxmlformats.org/officeDocument/2006/relationships/slide" Target="slides/slide70.xml"/><Relationship Id="rId76" Type="http://schemas.openxmlformats.org/officeDocument/2006/relationships/slide" Target="slides/slide71.xml"/><Relationship Id="rId77" Type="http://schemas.openxmlformats.org/officeDocument/2006/relationships/slide" Target="slides/slide72.xml"/><Relationship Id="rId78" Type="http://schemas.openxmlformats.org/officeDocument/2006/relationships/slide" Target="slides/slide73.xml"/><Relationship Id="rId79" Type="http://schemas.openxmlformats.org/officeDocument/2006/relationships/slide" Target="slides/slide74.xml"/><Relationship Id="rId80" Type="http://schemas.openxmlformats.org/officeDocument/2006/relationships/slide" Target="slides/slide75.xml"/><Relationship Id="rId81" Type="http://schemas.openxmlformats.org/officeDocument/2006/relationships/slide" Target="slides/slide76.xml"/><Relationship Id="rId82" Type="http://schemas.openxmlformats.org/officeDocument/2006/relationships/slide" Target="slides/slide77.xml"/><Relationship Id="rId83" Type="http://schemas.openxmlformats.org/officeDocument/2006/relationships/slide" Target="slides/slide78.xml"/><Relationship Id="rId84" Type="http://schemas.openxmlformats.org/officeDocument/2006/relationships/slide" Target="slides/slide79.xml"/><Relationship Id="rId85" Type="http://schemas.openxmlformats.org/officeDocument/2006/relationships/slide" Target="slides/slide80.xml"/><Relationship Id="rId86" Type="http://schemas.openxmlformats.org/officeDocument/2006/relationships/slide" Target="slides/slide81.xml"/><Relationship Id="rId87" Type="http://schemas.openxmlformats.org/officeDocument/2006/relationships/slide" Target="slides/slide82.xml"/><Relationship Id="rId88" Type="http://schemas.openxmlformats.org/officeDocument/2006/relationships/slide" Target="slides/slide83.xml"/><Relationship Id="rId89" Type="http://schemas.openxmlformats.org/officeDocument/2006/relationships/slide" Target="slides/slide84.xml"/><Relationship Id="rId90" Type="http://schemas.openxmlformats.org/officeDocument/2006/relationships/slide" Target="slides/slide85.xml"/><Relationship Id="rId91" Type="http://schemas.openxmlformats.org/officeDocument/2006/relationships/slide" Target="slides/slide86.xml"/><Relationship Id="rId92" Type="http://schemas.openxmlformats.org/officeDocument/2006/relationships/slide" Target="slides/slide8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اَلسَّلامُ عَلَيْكَ يَا وَارِثَ آدَمَ صَفْوَةِ اللَّهِ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أَيُّهَا الْوَصِيُّ الْبَرُّ التَّقِيُّ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ayyuhal waṣiyyul barrut taqiyy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obedient and pious successor.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ثَارَ اللَّهِ وَابْنَ ثَارِهِ وَالْوِتْرَ الْمَوْتُورَ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thārallāhi wabna thārihi walwitral mawtūr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vengeance of Allah, son of His vengeance, and the unavenged so far.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أَشْهَدُ أَنَّكَ قَدْ أَقَمْتَ الصَّلاةَ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ash-hadu annaka qad aqamtaṣ ṣalāh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bear witness that you performed the prayers,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آتَيْتَ الزَّكَاةَ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ātaytaz zakāh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defrayed the poor-rate,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وَأَمَرْتَ بِالْمَعْرُوفِ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wa-amar-ta bil ma`rūf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enjoined the right,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وَنَهَيْتَ عَنِ الْمُنْكَرِ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wanahayta `anil munkar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forbade the evil,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وَجَاهَدْتَ فِيْ اللَّهِ حَقَّ جِهَادِهِ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wajāhadta fillāhi ḥaqqa jihādih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strove for the sake of Allah as exactly as strife must be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حَتَّى اسْتُبِيحَ حَرَمُكَ وَقُتِلْتَ مَظْلُومًا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ḥattastubīḥa ḥaramuka waqutilta maẓlūmā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until your inviolability was violated and you were slain wrongfully.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أَبَا عَبْدِاللَّهِ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abā `abdillāh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Aba-`Abdullah.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ابْنَ رَسُولِ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yabna rasūlillāh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son of Allah’s Messenger.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وَارِثَ آدَمَ صَفْوَةِ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wāritha-ādama ṣafwatillāh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inheritor of Adam the choice of Allah.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ابْنَ سَيِّدِ الْوَصِيِّينَ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yabna sayyidil waṣiyyīn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son of the chief of the prophets’ successors.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ابْنَ فَاطِمَةَ الزَّهْرَاءِ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yabna fāṭimataz zahrā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son of Fatimah the luminous lady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سَيِّدَةِ نِسَاءِ الْعَالَمِيْنَ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sayyidati nisā-il `ālamīn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doyenne of the women of the worlds.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بَطَلَ الْمُسْلِمِيْنَ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baṭalal muslimīn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hero of Muslims.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مَوْلَايَ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mawlāy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my master,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أَشْهَدُ أَنَّكَ كُنْتَ نُورًا فِيْ الْأَصْلاَبِ الشَّامِخَةِ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ash-hadu annaka kunta nūran fil aṣlābish shāmikhah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bear witness that You were light in the lofty loins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وَالْأَرْحَامِ الْمُطَهَّرَةِ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wal-ar-ḥāmil muṭahharah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purified wombs.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لَمْ تُنَجِّسْكَ الْجَاهِلِيَّةُ بِأَنْجَاسِهَا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lam tunajjiskal jāhiliyyatu bi-anjāsihā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ignorance could not stain you with its impurities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وَلَمْ تُلْبِسْكَ مِنْ مُدْلَهِمَّاتِ ثِيَابِهَا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walam tulbiska min mudlahimmāti thiyābihā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or dress you its gloomy garbs.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وَأَشْهَدُ أَنَّكَ مِنْ دَعَائِمِ الدِّينِ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wa-ash-hadu annaka min da`ā-imid dīn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also bear witness that you are one of the pillars of the religion,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وَارِثَ نُوحٍ أَمِينِ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wāritha nūḥin amīnillāh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inheritor of Noah the trustee of Allah.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وَأَرْكَانِ الْمُسْلِمِيْنَ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wa-ar-kānil muslimīn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supports of Muslims,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وَمَعْقِلِ الْمُؤْمِنِيْنَ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wama`qilil mu-minīn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havens of the faithful believers.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وَأَشْهَدُ أَنَّكَ الْإِمَامُ الْبَرُّ التَّقِيُّ الرَّضِيُّ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wa-ash-hadu annakal imāmul barrut taqiyyur raḍiyy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also bear witness that you are the God-fearing, pious, pleased,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اَلزَّكِيُّ الْهَادِيْ الْمَهْدِيُّ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az zakiyyul hādil mahdiyy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pure, guide, and well-guided Imam.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وَأَشْهَدُ أَنَّ الْأَئِمَّةَ مِنْ وُلْدِكَ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wa-ash-hadu annal a-immata min wuldik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also bear witness that the Imams from your progeny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كَلِمَةُ التَّقْوٰى وَأَعْلاَمُ الْهُدىٰ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kalimatut taqwā wa-a`lāmul hudā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are the spokesmen of piety, the signs of guidance,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وَالْعُرْوَةُ الْوُثْقٰى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wal`ur-watul wuthqā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firmest handle (of Islam],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وَالْحُجَّةُ عَلَى أَهْلِ الدُّنْيَا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walḥujjatu `alā ahlid dunyā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arguments against the inhabitants of this world.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إِنَّا لِلّٰهِ وَإِنَّا إِلَيْهِ رَاجِعُونَ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innā lillāhi wa-innā ilayhi rāji`ūn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Allah we belong and to Him is our return.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مَوْلَايَ أَنَا مُوَالٍ لِوَلِيِّكُمْ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mawlāya ana muwālin liwaliyyikum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my master, I am loyal to your loyalists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وَارِثَ إِبْرَاهِيمَ خَلِيلِ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wāritha ibrāhīma khalīlillāh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 O inheritor of Abraham the Friend of Allah.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وَمُعَادٍ لِعَدُوِّكُمْ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wamu`ādin li`aduwwikum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enemy of your enemies.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وَأَنَا بِكُمْ مُؤْمِنٌ وَبِإِيَابِكُمْ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wa-ana bikum mu-minun wabi-iyābikum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also believe in you all and in your Return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مُوقِنٌ بِشَرَايِعِ دِينِي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mūqinun bisharāyi`i dīnī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 have full confidence in the laws of my religion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وَخَوَاتِيمِ عَمَلِي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wakhawātīmi `amalī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in the seals of my deeds.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وَقَلْبِيْ لِقَلْبِكُمْ سِلْمٌ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waqalbī liqalbikum silm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heart is at peace with your heart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وَأَمْرِيْ لِأَمْرِكُمْ مُتَّبِعٌ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wa-amrī li-amrikum muttabi`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all my affairs are following your commands.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مَوْلَايَ أَتَيْتُكَ خَائِفًا فَآمِنِّي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mawlāya ataytuka khā-ifan fa-āminnī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my master, I have come to you fearful; so, (please) secure me.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وَأَتَيْتُكَ مُسْتَجِيرًا فَأَجِرْنِي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wa-ataytuka mustajīran fa-ajir-nī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have come to you seeking shelter; so, (please) grant me shelter.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وَأَتَيْتُكَ فَقِيرًا فَأَغْنِنِي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wa-ataytuka faqīran fa-aghninī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have come to you deprived; so, (please) grant me wealth.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سَيِّدِيْ وَمَوْلَايَ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sayyidī wamawlāy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chief and master,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وَارِثَ مُوسٰى كَلِيمِ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wāritha mūsā kalīmillāh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inheritor of Moses the spoken by Allah.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أَنْتَ مَوْلَايَ حُجَّةُ اللَّهِ عَلَى الخَلْقِ أَجْمَعِينَ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anta mawlāya ḥujjatullāhi `alal khalqi ajma`īn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are, O my master, Allah’s argument against all of His creatures.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آمَنْتُ بِسِرِّكُمْ وَعَلانِيَتِكُمْ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āmantu bisirrikum wa`alāniyatikum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believe in your secret and open affairs,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وَبِظَاهِرِكُمْ وَبَاطِنِكُمْ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wabiẓāhirikum wabāṭinikum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your visible and invisible affairs,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وَأَوَّلِكُمْ وَاخِرِكُمْ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wa-awwalikum wākhirikum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in the foremost and the last of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وَأَشْهَدُ أَنَّكَ التَّالِيْ لِكِتَابِ اللَّهِ وَأَمِيْنُ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wa-ash-hadu annakat tālī likitābillāhi wa-amīnullāh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also bear witness that you have recited the Book of Allah and you are the Trustee of Allah,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اَلدَّاعِيْ إِلَى اللَّهِ بِالْحِكْمَةِ وَالْمَوْعِظَةِ الْحَسَنَةِ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ad dā`ī ilallāhi bil ḥikmati walmaw`iẓatil ḥasanah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who calls to Allah with wisdom and excellent exhortation.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لَعَنَ اللَّهُ أُمَّةً ظَلَمَتْكَ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la`anallāhu ummatan ẓalamatk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May Allah curse the people who wronged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وَلَعَنَ اللَّهُ أُمَّةً سَمِعَتْ بِذٰلِكَ فَرَضِيَتْ بِهِ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wala`anallāhu ummatan sami`at bidhālika faraḍiyat bih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May Allah curse the people who were pleased when they heard of that.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Ziarat of Hazrat Ali Akbar (A)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وَلِيَّ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waliyyallāh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Allah’s intimate servant.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وَارِثَ عِيسٰى رُوحِ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wāritha `īsā rūḥillāh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inheritor of Jesus the spirit of Allah.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ابْنَ رَسُولِ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yabna rasūlillāh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son of Allah’s Messenger.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ابْنَ خَاتَمِ النَّبِيِّينَ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yabna khātamin nabiyyīn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son of the seal of the prophets.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ابْنَ فَاطِمَةَ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yabna fāṭimah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son of Fatimah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سَيِّدَةِ نِسَاءِ الْعَالَمِيْنَ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sayyidati nisā-il `ālamīn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doyenne of the women of the worlds.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ابْنَ أَمِيرِالْمُؤْمِنِيْنَ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yabna amīril mu-minīn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son of the Commander of the Faithful.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أَيُّهَا الْمَظْلُومُ الشَّهِيدُ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ayyuhal maẓlūmush shahīd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persecuted and martyred.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بِأَبِيْ أَنْتَ وَأُمِّي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bi-abī anta wa-ummī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May Allah accept my father and my mother as ransoms for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عِشْتَ سَعِيدًا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`ishta sa`īdā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lived happily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وَقُتِلْتَ مَظْلُومًا شَهِيدًا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waqutilta maẓlūman shahīdā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were killed as wronged and martyred.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Ziarat of Shuhada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وَارِثَ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wāritha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inheritor of Muhammad,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عَلَيْكُمْ أَيُّهَا الذَّابُّونَ عَنْ تَوْحِيدِ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`alaykum ayyuhadh dhābbūna `an tawḥīdillāh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 all, O defenders of (the faith of) Allah’s Oneness.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عَلَيْكُمْ بِمَا صَبَرْتُمْ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`alaykum bimā ṣabar-tum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 because you were constant.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فَنِعْمَ عُقْبَى الدَّارِ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fani`ma `uqbad dār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How excellent then the issue of the abode is.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بِأَبِيْ أَنْتُمْ وَأُمِّي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bi-abī antum wa-ummī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May Allah accept my father and my mother as ransoms for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فُزْتُمْ فَوْزًا عَظِيمًا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fuztum fawzan `aẓīmā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achieved a great success.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Ziarat of Hazrat Abbas (A)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أَيُّهَا الْعَبْدُ الصَّالِحُ وَالصِّدِّيقُ الْمُوَاسِي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ayyuhal `abduṣ ṣāliḥu waṣ ṣiddīqul muwāsī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righteous servant (of Allah) and veracious self-sacrificing.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أَشْهَدُ أَنَّكَ آمَنْتَ بِاللَّهِ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ash-hadu annaka-āmanta billāh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bear witness that you believed in Allah,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وَنَصَرْتَ ابْنَ رَسُولِ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wanaṣar-tabna rasūlillāh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supported the son of Allah’s Messenger,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وَدَعَوْتَ إِلٰى سَبِيلِ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wada`awta ilā sabīlillāh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called to the way of Allah,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صَلَّى اللَّهُ عَلَيْهِ وَ آلِهِ حَبِيبِ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ṣallallāhu `alayhi wa ālihi ḥabībillāh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blessings of Allah be upon him and his Household, the most-beloved of Allah.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وَوَاسَيْتَ بِنَفْسِكَ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wawāsayta binafsik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sacrificed yourself for Him.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فَعَلَيْكَ مِنَ اللَّهِ أَفْضَلُ التَّحِيَّةِ وَالسَّلامِ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fa`alayka minallāhi afḍalut taḥiyyati was salām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the most favorite greetings and compliments of Allah be upon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Then say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بِأَبِيْ أَنْتَ وَأُمِّيْ يَا نَاصِرَ دِينِ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bi-abī anta wa-ummī yā nāṣira dīnillāh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May Allah accept my father and mother as ransoms for you, O supporter of Allah’s religion.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نَاصِرَ الْحُسَيْنِ الصِّدِّيقِ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nāṣiral ḥusayniṣ ṣiddīq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supporter of al-Husayn the veracious.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نَاصِرَ الْحُسَيْنِ الشَّهِيدِ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nāṣiral ḥusaynish shahīd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supporter of al-Husayn the martyr.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عَلَيْكَ مِنِّيْ السَّلامُ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`alayka minnis salām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from me be upon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مَا بَقِيتُ وَبَقِيَ اللَّيْلُ وَالنَّهَارُ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mā baqītu wabaqiyal laylu wan nahār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as long as I am existent and as long as there are day and night.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وَارِثَ عَلِيٍّ حُجَّةِ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wāritha `aliyyin ḥujjatillāh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inheritor of `Ali the Argument of Allah.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for the night of Eid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