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Mayyit - Takbir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رَبَّنَا اٰتِنَا فِيْ الدُّنْيَا حَسَنَةً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رَبَّنَا اٰتِنَا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rabbanā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Our Lord! Grant us good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فِيْ الْاٰخِرَةِ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fil 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good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save us from the chastisement of the fire.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