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Mayyit - Takbir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رَبَّنَا اٰتِنَا فِيْ الدُّنْيَا حَسَنَةً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رَبَّنَا اٰتِنَا فِيْ الدُّنْيَا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rabbanā ātinā fid dunyā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Our Lord! Grant us good in this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فِيْ الْاٰخِرَةِ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fil ākhirati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good in the hereafter,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وَقِنَا عَذَابَ النَّارِ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waqinā `adhāban nār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save us from the chastisement of the fire.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Mayyit - Takbir 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