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Mayyit - Takbir 4 - Female Child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اجْعَلْهَا لِاَبَوَيْهَا وَ لَنَا سَلَفًا وَّ فَرَطًا وَّ اَجْرًا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اجْعَلْهَا لِاَبَوَيْهَا وَ لَنَا سَلَفًا وَّ فَرَطًا وَّ اَجْرًا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allāhummaj`alhā liabawayhā wa lanā salafaw wa faraṭaw wa ajrā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make her for her parents and for us a store, a preceder and recompense.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Female Child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