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Salatul Mayyit - Takbir 4 - Male Child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اجْعَلْهُ لِاَبَوَيْهِ وَ لَنَا سَلَفًا وَّ فَرَطًا وَّ اَجْرًا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اجْعَلْهُ لِاَبَوَيْهِ وَ لَنَا سَلَفًا وَّ فَرَطًا وَّ اَجْرًا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allāhummaj`alhu liabawayhi wa lanā salafaw wa faraṭaw wa ajrā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make him for his parents and for us a store, a preceder and recompense.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Mayyit - Takbir 4 - Male Child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