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Mayyit - Takbir 4 - Man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اِنَّ هٰذَا عَبْدُكَ وَابْنُ عَبْدِكَ وَابْنُ اَمَتِكَ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اِنَّ هٰذَا عَبْدُكَ وَابْنُ عَبْدِكَ وَابْنُ اَمَتِكَ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 hādhā `abduka wabnu `abdika wabnu amatik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indeed this is Your servant, son of Your servant and son of Your maidservant.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Man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نَزَلَ بِكَ وَ اَنْتَ خَيْرُ مَنْزُوْلٍ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nazala bika wa anta khayru manzūlin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has become Your guest and You are the best of the hosts.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Man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اِنَّ لَا نَعْلَمُ مِنْهُ اِلَّا خَيْرًا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 lā na`lamu minhu illā khayrā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we do not know except good from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Man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اَعْلَمُ بِهِ مِنَّا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 a`lamu bihi minnā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are more knowing than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Man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اِنْ كَانَ مُحْسِنًا فَزِدْفِىْ اِحْسَانِهِ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 kāna muḥsinan fazidfī iḥsānih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if he had been a doer of good, increase his good deeds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Man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اِنْ كَانَ مُسِيْئًا وَ مُذْنِبًا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in kāna musī-an wa mudhnibā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if he had been a sinner and an evil-doer,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Man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فَتَجَاوَزْ عَنْ سَيِّئَاتِهِ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fatajāwaz `an sayyi-ātih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his sins.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Man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احْشُرْهُ مَعَ النَّبِيِّ وَ الْاَئِمَّةِ الطَّيِّبِيْنَ الطَّاهِرِيْنَ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waḥshur-hu ma`an nabiyyi wal a-immatiṭ ṭayyibīnaṭ ṭāhirīn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gather him on the Judgment Day with the Prophet and the purified and chaste Imams.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Man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