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4858"/>
    <a:srgbClr val="7777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100"/>
    <p:restoredTop sz="94694"/>
  </p:normalViewPr>
  <p:slideViewPr>
    <p:cSldViewPr snapToGrid="0" snapToObjects="1">
      <p:cViewPr varScale="1">
        <p:scale>
          <a:sx n="121" d="100"/>
          <a:sy n="121" d="100"/>
        </p:scale>
        <p:origin x="2128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esProps" Target="presProps.xml"/><Relationship Id="rId3" Type="http://schemas.openxmlformats.org/officeDocument/2006/relationships/viewProps" Target="viewProps.xml"/><Relationship Id="rId4" Type="http://schemas.openxmlformats.org/officeDocument/2006/relationships/theme" Target="theme/theme1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icon2.png">
            <a:extLst>
              <a:ext uri="{FF2B5EF4-FFF2-40B4-BE49-F238E27FC236}">
                <a16:creationId xmlns:a16="http://schemas.microsoft.com/office/drawing/2014/main" id="{8091C019-0291-85D3-62BD-1F15C96FD70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657600" y="457200"/>
            <a:ext cx="1828800" cy="1829229"/>
          </a:xfrm>
          <a:prstGeom prst="rect">
            <a:avLst/>
          </a:prstGeom>
        </p:spPr>
      </p:pic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413C8A02-97DC-53A3-F8C2-28CB405C39C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53720" y="2794001"/>
            <a:ext cx="8036560" cy="792479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4400" b="1" kern="1200" smtClean="0">
                <a:solidFill>
                  <a:srgbClr val="777764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FFACD1E3-E1AC-72A8-988E-5DD1F4952B6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53720" y="4185921"/>
            <a:ext cx="8036560" cy="579120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3600" kern="1200" dirty="0">
                <a:solidFill>
                  <a:srgbClr val="898989"/>
                </a:solidFill>
                <a:latin typeface="Sheherazade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s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con2.png">
            <a:extLst>
              <a:ext uri="{FF2B5EF4-FFF2-40B4-BE49-F238E27FC236}">
                <a16:creationId xmlns:a16="http://schemas.microsoft.com/office/drawing/2014/main" id="{640A72FA-DFCA-BCC2-0A1C-B921868BE59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4BFDD7EA-B5DE-47C6-2067-EF199212825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26720" y="1239520"/>
            <a:ext cx="8290560" cy="4876800"/>
          </a:xfrm>
          <a:prstGeom prst="rect">
            <a:avLst/>
          </a:prstGeom>
        </p:spPr>
        <p:txBody>
          <a:bodyPr wrap="square" lIns="0" tIns="0" rIns="0" bIns="0" anchor="ctr">
            <a:normAutofit/>
          </a:bodyPr>
          <a:lstStyle>
            <a:lvl1pPr marL="0" indent="0" algn="ctr">
              <a:lnSpc>
                <a:spcPct val="100000"/>
              </a:lnSpc>
              <a:buNone/>
              <a:defRPr sz="4400">
                <a:solidFill>
                  <a:srgbClr val="2F4858"/>
                </a:solidFill>
                <a:latin typeface="Scheherazade New" pitchFamily="2" charset="-78"/>
                <a:ea typeface="Scheherazade New" pitchFamily="2" charset="-78"/>
                <a:cs typeface="Scheherazade New" pitchFamily="2" charset="-78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9508EE6F-F37E-7B87-C3F8-368B3F6A92E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26720" y="6116320"/>
            <a:ext cx="8290560" cy="558800"/>
          </a:xfrm>
          <a:prstGeom prst="rect">
            <a:avLst/>
          </a:prstGeom>
          <a:solidFill>
            <a:srgbClr val="777764"/>
          </a:solidFill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2000" kern="1200" dirty="0" smtClean="0">
                <a:solidFill>
                  <a:srgbClr val="EBEBDE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338841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6" r:id="rId2"/>
    <p:sldLayoutId id="2147483655" r:id="rId3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r>
              <a:t>Salatul Mayyit - Takbir 3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اَللَّهُمَّ اغْفِرْ لِلْمُؤْمِنِيْنَ وَالْمُؤْمِنَاتِ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اَللَّهُمَّ اغْفِرْ لِلْمُؤْمِنِيْنَ وَالْمُؤْمِنَاتِ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allāhummaghfir lilmu-minīna walmu-mināt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Allah, forgive the believer men and the believer women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Salatul Mayyit - Takbir 3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وَالْمُسْلِمِيْنَ وَالْمُسْلِمَاتِ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walmuslimīna walmuslimāt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the Muslim men and the Muslim women,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Salatul Mayyit - Takbir 3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اَلْاَحْيَاءِ مِنْهُمْ وَالْاَمْوَاتِ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 aḥyā-i minhum wal-amwāt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their living and their dead.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Salatul Mayyit - Takbir 3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تَابِعِ اللَّهُمَّ بَيْنَنَا وَ بَيْنَهُمْ بِالْخَيْرَاتِ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tābi`illāhumma baynanā wa baynahum bil khayrāt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continue the connection of good between us and them;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Salatul Mayyit - Takbir 3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اِنَّكَ مُجِيْبُ الدَّعَوَاتِ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innaka mujībud da`awāt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indeed You are the acceptor of supplications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Salatul Mayyit - Takbir 3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اِنَّكَ عَلَى كُلِّ شَيْءٍ قَدِيْرُ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innaka `alā kulli shay-in qadīr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You have power over everything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Salatul Mayyit - Takbir 3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 بِالْاِجَابَةِ حَقٌّ جَدِيْرٌ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 bil ijābati ḥaqqun jadīr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only You are worthy of answering the prayers.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Salatul Mayyit - Takbir 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Quran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4" baseType="lpstr">
      <vt:lpstr>Arial</vt:lpstr>
      <vt:lpstr>Scheherazade New</vt:lpstr>
      <vt:lpstr>Sheherazade</vt:lpstr>
      <vt:lpstr>Quran Theme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CoEJ Assistant Secretary General</cp:lastModifiedBy>
  <cp:revision>17</cp:revision>
  <dcterms:created xsi:type="dcterms:W3CDTF">2013-01-27T09:14:16Z</dcterms:created>
  <dcterms:modified xsi:type="dcterms:W3CDTF">2025-03-05T21:14:56Z</dcterms:modified>
  <cp:category/>
</cp:coreProperties>
</file>