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Salatul Mayyit - Takbir 3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اَللَّهُمَّ اغْفِرْ لِلْمُؤْمِنِيْنَ وَالْمُؤْمِنَاتِ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اغْفِرْ لِلْمُؤْمِنِيْنَ وَالْمُؤْمِنَاتِ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allāhummaghfir lilmu-minīna walmu-mināt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forgive the believer men and the believer women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Mayyit - Takbir 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وَالْمُسْلِمِيْنَ وَالْمُسْلِمَاتِ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walmuslimīna walmuslimāt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 Muslim men and the Muslim women,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Mayyit - Takbir 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اَلْاَحْيَاءِ مِنْهُمْ وَالْاَمْوَاتِ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aḥyā-i minhum wal-amwāt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their living and their dead.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Mayyit - Takbir 3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تَابِعِ اللَّهُمَّ بَيْنَنَا وَ بَيْنَهُمْ بِالْخَيْرَاتِ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tābi`illāhumma baynanā wa baynahum bil khayrāt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continue the connection of good between us and them;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Mayyit - Takbir 3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اِنَّكَ مُجِيْبُ الدَّعَوَاتِ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innaka mujībud da`awāt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indeed You are the acceptor of supplications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Mayyit - Takbir 3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اِنَّكَ عَلَى كُلِّ شَيْءٍ قَدِيْرُ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innaka `alā kulli shay-in qadīr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You have power over everything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Mayyit - Takbir 3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بِالْاِجَابَةِ حَقٌّ جَدِيْرٌ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bil ijābati ḥaqqun jadīr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only You are worthy of answering the prayers.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Mayyit - Takbir 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