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 سَلِّمْ عَلَى مُحَمَّدٍ وَ آلِ مُحَمَّدٍ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الشُّهَدَآءِ وَ الصِّدِّيْقِيْنَ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 shuhadā-i waṣ ṣiddīqīn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martyrs and the truthful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عِبَادِ اللَّهِ الصَّالِحِيْنَ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`ibādillāhiṣ ṣāliḥīn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the righteous servants.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exalt Muhammad and the progeny of Muhammad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سَلِّمْ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sallim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peace upon Muhammad and the progeny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بَارِكْ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bārik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bless Muhammad and the progeny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ارْحَمْ مُحَمَّدًا وَ اٰلَ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war-ḥam muḥammadan wa āla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have mercy on Muhammad and the progeny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صَلَّيْتَ وَ سَلَّمْتَ وَ بَارَكْتَ وَ تَرَحَّمْتَ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ṣallayta wa sallamta wa bārakta wa taraḥḥamt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like You exalted and blessed and had mercy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عَلَى اِبْرَاهِيْمَ وَ آلِ اِبْرَاهِيْمَ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`alā ibrāhīma wa-āli ibrāhīm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Ibrahim and the progeny of Ibrahim,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اِنَّكَ حَمِيْدٌ مَجِيْدٌ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ḥamīdun majīd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indeed You are the praised and the majestic.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صَلِّ عَلَى جَمِيْعِ الْاَنْبِيَاءِ وَالْمُرْسَلِيْنَ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ṣalli `alā jamī`il anbiyā-i walmur-salīn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exalt all the prophets and messengers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