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Short Ziarat for Saturday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رَسُولَ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مُحَمَّدُ بْنُ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muḥammadubnu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are Muhammad son of Abdillah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قَدْ نَصَحْتَ لِأُمَّتِكَ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qad naṣaḥta li-ummatik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you advised your Ummah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سَبِيلِ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fī sabīli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struggled in the path of your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وَعَبَدْتَهُ 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wa`abadtahu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worshipped Him until you reached that which is certain (death)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فَجَزَاكَ اللَّهُ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fajazākallāhu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reward you O Messenger of Allah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أَفْضَلَ مَا جَزىٰ نَبِيًّا عَنْ أُمَّتِهِ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afḍala mā jazā nabiyyan `an ummatih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rewards that He has given to any Prophet for his Ummah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أَفْضَلَ مَا صَلَّيْتَ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afḍala mā ṣallayt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best of the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إِبْرَاهِيمَ وَ آلِ إِبْرَاهِيمَ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ibrāhīma wa āli ibrāhīm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have sent of Ibrahim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حَمِيدٌ مَجِيدٌ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ḥamīdun majīd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Praiseworthy, Glorious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Messenger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mercy of Allah and His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مُحَمَّدَ بْنَ عَبْدِاللّٰه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muḥammadabna `abdilllāh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O Muhammad son of Abdillah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خِيَرَةَ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khiyaratallāh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O chosen one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حَبِيبَ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O the beloved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صِفْوَةَ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ṣifwatallāh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O chosen one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أَمِيْنَ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 O the trusted one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رَسُولُ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rasūlullāh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the Messenger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Short Ziarat for Saturday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