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Short Ziarat for Saturday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اَلسَّلَامُ عَلَيْكَ يَا رَسُولَ اللَّهِ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وَأَشْهَدُ أَنَّكَ مُحَمَّدُ بْنُ عَبْدِ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wa-ash-hadu annaka muḥammadubnu `abdillāh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that you are Muhammad son of Abdillah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Short Ziarat for Saturday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وَأَشْهَدُ أَنَّكَ قَدْ نَصَحْتَ لِأُمَّتِكَ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wa-ash-hadu annaka qad naṣaḥta li-ummatik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bear witness that you advised your Ummah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Short Ziarat for Saturday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وَجَاهَدْتَ فِيْ سَبِيلِ رَبِّكَ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wajāhadta fī sabīli rabbik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struggled in the path of your Lord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Short Ziarat for Saturday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وَعَبَدْتَهُ حَتَّىٰ أَتَاكَ الْيَقِينُ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wa`abadtahu ḥattā atākal yaqīn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worshipped Him until you reached that which is certain (death)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Short Ziarat for Saturday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فَجَزَاكَ اللَّهُ يَا رَسُولَ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fajazākallāhu yā rasūlallāh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reward you O Messenger of Allah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Short Ziarat for Saturday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أَفْضَلَ مَا جَزىٰ نَبِيًّا عَنْ أُمَّتِهِ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afḍala mā jazā nabiyyan `an ummatih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best of rewards that He has given to any Prophet for his Ummah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Short Ziarat for Saturday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 bless Muhammad and his family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Short Ziarat for Saturday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أَفْضَلَ مَا صَلَّيْتَ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afḍala mā ṣallayt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the best of the blessings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Short Ziarat for Saturday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عَلَى إِبْرَاهِيمَ وَ آلِ إِبْرَاهِيمَ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`alā ibrāhīma wa āli ibrāhīm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you have sent of Ibrahim and his family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Short Ziarat for Saturday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حَمِيدٌ مَجِيدٌ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ḥamīdun majīd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Surely, You are Praiseworthy, Glorious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Short Ziarat for Saturday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رَسُولَ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rasūlallāh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O Messenger of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Short Ziarat for Saturday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وَرَحْمَةُ اللَّهِ وَبَرَكَاتُهُ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waraḥmatullāhi wabarakātuh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mercy of Allah and His blessings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Short Ziarat for Saturday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مُحَمَّدَ بْنَ عَبْدِاللّٰه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muḥammadabna `abdilllāh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 O Muhammad son of Abdillah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Short Ziarat for Saturday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خِيَرَةَ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khiyaratallāh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 O chosen one of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Short Ziarat for Saturday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حَبِيبَ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ḥabīballāh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 O the beloved of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Short Ziarat for Saturday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صِفْوَةَ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ṣifwatallāh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 O chosen one of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Short Ziarat for Saturday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أَمِيْنَ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amīnallāh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 O the trusted one of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Short Ziarat for Saturday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أَشْهَدُ أَنَّكَ رَسُولُ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ash-hadu annaka rasūlullāh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 that you are the Messenger of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Short Ziarat for Saturday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