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إِنِّيْ أَسْأَلُكَ بِمَفَاتِحِ الْغَيْبِ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عَلَيْهِ وَ عَلَيْهِمُ السَّلامُ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`alayhi wa 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him and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لَمَّا قَضَيْتَهَا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lammā qaḍaytahā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grant me my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أَسْأَلُكَ بِمَفَاتِحِ الْغَيْبِ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bimafātiḥil ghayb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the Keys of the Invisible (world)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اَلَّتِيْ لَا يَعْلَمُهَا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latī lā ya`lamuhā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none knows save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عَلَى مُحَمَّدٍ وَ آلِهِ وَ أَنْ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wa-ālihi wa an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send blessings to Muhammad and his Household and...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Hajaat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أَنْتَ وَلِيُّ نِعْمَتِي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anta waliyyu ni`matī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You are the source of the graces that I have,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الْقَادِرُ عَلَى طَلِبَتِي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 qādiru `alā ṭalibatī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have the power to respond to my request,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تَعْلَمُ حَاجَتِي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ta`lamu ḥājatī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know my needs;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فَأَسْأَلُكَ بِحَقِّ مُحَمَّدٍ وَ آلِهِ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fa-as-aluka biḥaqqi muḥammadin wa-ālih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therefore beseech You in the name of Muhammad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Qunoot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