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Salatul Ghufayla - Qunoot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اَللَّهُمَّ إِنِّيْ أَسْأَلُكَ بِمَفَاتِحِ الْغَيْبِ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عَلَيْهِ وَ عَلَيْهِمُ السَّلامُ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`alayhi wa `alayhimus salām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him and them,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Ghufayla - Qunoot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لَمَّا قَضَيْتَهَا لِي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lammā qaḍaytahā lī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to grant me my needs.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Ghufayla - Qunoot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إِنِّيْ أَسْأَلُكَ بِمَفَاتِحِ الْغَيْبِ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innī as-aluka bimafātiḥil ghayb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I beseech You in the name of the Keys of the Invisible (world)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Ghufayla - Qunoot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اَلَّتِيْ لَا يَعْلَمُهَا إِلَّا أَنْتَ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latī lā ya`lamuhā illā ant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that none knows save You;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Ghufayla - Qunoot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أَنْ تُصَلِّيَ عَلَى مُحَمَّدٍ وَ آلِهِ وَ أَنْ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an tuṣalliya `alā muḥammadin wa-ālihi wa an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(please) send blessings to Muhammad and his Household and...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Ghufayla - Qunoot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0"/>
              </a:spcAft>
              <a:defRPr sz="3600" i="0" b="0">
                <a:solidFill>
                  <a:srgbClr val="3E5E5C"/>
                </a:solidFill>
                <a:latin typeface="Calibri"/>
              </a:defRPr>
            </a:pPr>
            <a:r>
              <a:t>Hajaat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Ghufayla - Qunoot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أَنْتَ وَلِيُّ نِعْمَتِي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anta waliyyu ni`matī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You are the source of the graces that I have,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Ghufayla - Qunoot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الْقَادِرُ عَلَى طَلِبَتِي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 qādiru `alā ṭalibatī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You have the power to respond to my request,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Ghufayla - Qunoot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تَعْلَمُ حَاجَتِي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ta`lamu ḥājatī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You know my needs;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Ghufayla - Qunoot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فَأَسْأَلُكَ بِحَقِّ مُحَمَّدٍ وَ آلِهِ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fa-as-aluka biḥaqqi muḥammadin wa-ālih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therefore beseech You in the name of Muhammad and his Household,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Ghufayla - Qunoot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