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Ghufayla - Second Unit Ayah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وَعِندَهُۥ مَفَاتِحُ الْغَيْبِ لَا يَعْلَمُهَآ إِلَّا هُوَ ۚ وَيَعْلَمُ مَا فِيْ الْبَرِّ وَالْبَحْرِ ۚ وَمَا تَسْقُطُ مِنْ وَرَقَةٍ إِلَّا يَعْلَمُهَا وَلَا حَبَّةٍ فِيْ ظُلُمَـٰتِ الْأَرْضِ وَلَا رَطْبٍ وَلَا يَابِسٍ إِلَّا فِيْ كِتَـٰبٍ مُّبِينٍ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وَعِندَهُۥ مَفَاتِحُ الْغَيْبِ لَا يَعْلَمُهَآ إِلَّا هُوَ ۚ وَيَعْلَمُ مَا فِيْ الْبَرِّ وَالْبَحْرِ ۚ وَمَا تَسْقُطُ مِنْ وَرَقَةٍ إِلَّا يَعْلَمُهَا وَلَا حَبَّةٍ فِيْ ظُلُمَـٰتِ الْأَرْضِ وَلَا رَطْبٍ وَلَا يَابِسٍ إِلَّا فِيْ كِتَـٰبٍ مُّبِينٍ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wa`indahu mafātiḥul ghaybi lā ya`lamuhā illā huw ۚ waya`lamu mā fil barri wal baḥr ۚ wa mā tasquṭu min waraqatin illā ya`lamuhā walā ḥabbatin fī ẓulumātil-arḍi walā raṭbin walā yābisin illā fī kitābin mubīn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with Him are the keys of the unseen treasures-- none knows them but He; and He knows what is in the land and the sea, and there falls not a leaf but He knows it, nor a grain in the darkness of the earth, nor anything green nor dry but (it is all) in a clear book.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Ghufayla - Second Unit Ayah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