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Ghufayla - First Unit Ayahs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وَذَا النُّونِ إِذ ذَّهَبَ مُغَـٰضِبًا فَظَنَّ أَن لَّن نَّقْدِرَ عَلَيْهِ فَنَادَىٰ فِيْ الظُّلُمَـٰتِ أَن لَّآ إِلَـٰهَ إِلَّآ أَنتَ سُبْحَـٰنَكَ إِنِّي كُنتُ مِنَ الظَّـٰلِمِيْنَ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وَذَا النُّونِ إِذ ذَّهَبَ مُغَـٰضِبًا فَظَنَّ أَن لَّن نَّقْدِرَ عَلَيْهِ فَنَادَىٰ فِيْ الظُّلُمَـٰتِ أَن لَّآ إِلَـٰهَ إِلَّآ أَنتَ سُبْحَـٰنَكَ إِنِّي كُنتُ مِنَ الظَّـٰلِمِيْنَ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wadhan nūni idh dhahaba mughāḍiban faẓanna an lan naqdira `alayhi fanādā fiẓ ẓulumāti an lā ilāha illā anta subḥānaka innī kuntu minaẓ ẓālimīn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Yunus, when he went away in wrath, so he thought that We would not straiten him, so he called out among afflictions: There is no god but Thou, glory be to Thee; surely I am of those who make themselves to suffer loss.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First Unit Ayahs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فَاسْتَجَبْنَا لَهُۥ وَنَجَّيْنَـٰهُ مِنَ الْغَمِّ ۚ وَكَذَٰلِكَ نُـۨجِيْ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fastajabnā lahu wanajjaynāhu minal ghamm ۚ wakadhālika nunjil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We responded to him and delivered him from the grief and thus do We deliver the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First Unit Ayahs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