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Friday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عَلَيْكَ يَا حُجَّةَ اللَّهِ فِيْ أَرْضِهِ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عَيْنَ الْحَيَاةِ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`aynal ḥayāh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essence of life!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عَجَّلَ اللَّهُ لَكَ مَا وَعَدَكَ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`ajjalallāhu laka mā wa`adak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hasten that which He has promised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النَّصْرِ وَظُهُورِ الْأَمْرِ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minan naṣri waẓuhūril amr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namely, victory and prevalence of your authority.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مَوْلاَيَ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my master.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مَوْلاَكَ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mawlāk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 servant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حُجَّةَ اللَّهِ فِيْ أَرْضِهِ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ḥujjatallāhi fī ar-ḍih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argument of Allah in His lands!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عَارِفٌ بِأُولَاكَ وَأُخْرَاكَ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`ārifun bi-ūlāka wa-ukhrāk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recognize the first and the last of your affair.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أَتَقَرَّبُ إِلَى اللَّهِ تَعَالَى بِكَ وَبِآلِ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ataqarrabu ilallāhi ta`ālā bika wabi-āli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nearness to Allah, the Exalted, through your Household and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وَأَنْتَظِرُ ظُهُورَكَ وَظُهُورَ الْحَقِّ عَلٰى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wa-antaẓiru ẓuhūraka waẓuhūral ḥaqqi `alā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expecting your advent and the prevalence of the truth at your hands.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 اللّٰهَ أَنْ يُصَلِّيَ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wa-as-alullāha an yuṣalliya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beseech Allah to send blessings to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يَجْعَلَنِيْ مِنَ الْمُنْتَظِرِينَ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yaj`alanī minal muntaẓirīna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include me with those who are expecting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وَالتَّابِعِينَ وَالنَّاصِرِينَ لَكَ عَلٰى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tābi`īna wan nāṣirīna laka `alā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follow you and support you against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وَالْمُسْتَشْهَدِيْنَ بَيْنَ يَدَيْكَ فِيْ جُمْلَةِ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walmustash-hadīna bayna yadayka fī jumlati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will be martyred in front of you in the group of your loyalists.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صَاحِبَ الزَّمَانِ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ṣāḥibaz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Patron of the Age!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blessings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عَيْنَ اللَّهِ فِيْ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`aynallāhi fī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sight of Allah on His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هٰذَا يَوْمُ الْجُمُعَةِ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hādhā yawmul jumu`ah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Today is Friday,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يَوْمُكَ الْمُتَوَقَّعُ فِيهِ ظُهُورُكَ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yawmukal mutawaqqa`u fīhi ẓuhūruk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is your day on which your advent is expected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وَالْفَرَجُ فِيهِ لِلْمُؤْمِنِيْنَ عَلٰى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walfaraju fīhi lilmu-minīna `alā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bring about relief to the believers at your hands,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وَقَتْلُ الْكَافِرِينَ بِسَيْفِكَ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waqatlul kāfirīna bisayfik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killing of the disbelievers with your sword.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يَا مَوْلاَيَ فِيهِ ضَيْفُكَ وَجَارُكَ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yā mawlāya fīhi ḍayfuka wajāruk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this day, O my master, I am your guest and in your vicinity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يَا مَوْلاَيَ كَرِيمٌ مِنْ أَوْلاَدِ الْكِرَامِ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yā mawlāya karīmun min awlādil kirām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you, my master, are generous and the descendant of the generous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وَمَأْمُورٌ بِالضِّيَافَةِ وَالْإِجَارَةِ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wama-mūrun bilḍḍiyāfati wal-ijārah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commanded to receive your guests and neighbors hospitably;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فَأَضِفْنِيْ وَأَجِرْنِي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fa-aḍifnī wa-ajir-nī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receive me as your guest and neighbor.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blessings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أَهْلِ بَيْتِكَ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ahli baytikaṭ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Household, the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نُورَ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light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يَهْتَدِيْ بِهِ الْمُهْتَدُونَ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yahtadī bihil muhtadūn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which those who have been guided [to the true guidance] are guided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وَيُفَرَّجُ بِهِ عَنِ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wayufarraju bihi `anil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which the believers are relieved!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أَيُّهَا الْمُهَذَّبُ الْخَائِفُ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muhadhhabul khā-if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polite and fearful!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أَيُّهَا الْوَلِيُّ النَّاصِحُ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waliyyun nāṣiḥ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sincere patron!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سَفِينَةَ النَّجَاةِ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safīnatan najāh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ark of salvation!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Friday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