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Thursday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وَلِيَّ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al-Hasan,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مَوْلًى لَكَ وَلِآلِ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mawlan laka wali-āli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 servant of you and of your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وَهٰذَا يَوْمُكَ وَهُوَ يَوْمُ الْخَمِيسِ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wahādhā yawmuka wahuwa yawmul khamīs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today is your day, which is Thursday,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ضَيْفُكَ فِيهِ وَمُسْتَجِيرٌ بِكَ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ḍayfuka fīhi wamustajīrun bika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this day, I am your guest and in your vicinity;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فَأَحْسِنْ ضِيَافَتِيْ وَإِجَارَتِيْ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fa-aḥsin ḍiyāfatī wa-ijāratī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receive me hospitably as your guest and neighbor,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آلِ بَيْتِكَ الطَّيِّبِينَ الطَاهِرِينَ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biḥaqqi-āli baytikaṭ ṭayyibīnal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ask you] in the name of your Household, the pure and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saint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اللَّهِ وَخَالِصَتَهُ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ḥujjatallāhi wakhāliṣatah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 of Allah and His choicest!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إِمَامَ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imāmal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leader of the faithful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وَوَارِثَ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wawārithal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inheritor of the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وَحُجَّةَ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waḥujjata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argument of the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عَلَيْكَ وَعَلٰى 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`alayka wa`alā-āli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peace upon you and upon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 and immaculate!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مَوْلَايَ يَا أَبَا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O Abu-Muhammad,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Thursday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