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Ziarat for Thursday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اَلسَّلَامُ عَلَيْكَ يَا وَلِيَّ اللَّهِ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اَلْحَسَنَ بْنَ عَلِيٍّ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ḥasanabna `aliyy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al-Hasan, the son of `Ali!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Thursday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أَنَا مَوْلًى لَكَ وَلِآلِ بَيْتِكَ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anā mawlan laka wali-āli baytik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am a servant of you and of your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Thursday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وَهٰذَا يَوْمُكَ وَهُوَ يَوْمُ الْخَمِيسِ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wahādhā yawmuka wahuwa yawmul khamīs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today is your day, which is Thursday,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Thursday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وَأَنَا ضَيْفُكَ فِيهِ وَمُسْتَجِيرٌ بِكَ فِيهِ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wa-ana ḍayfuka fīhi wamustajīrun bika fīh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on this day, I am your guest and in your vicinity;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Thursday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فَأَحْسِنْ ضِيَافَتِيْ وَإِجَارَتِيْ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fa-aḥsin ḍiyāfatī wa-ijāratī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receive me hospitably as your guest and neighbor,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Thursday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بِحَقِّ آلِ بَيْتِكَ الطَّيِّبِينَ الطَاهِرِينَ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biḥaqqi-āli baytikaṭ ṭayyibīnal ṭāhirīn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[I ask you] in the name of your Household, the pure and immaculate.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Thursday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وَلِيَّ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waliyyallāh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saint of Allah!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Thursday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حُجَّةَ اللَّهِ وَخَالِصَتَهُ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ḥujjatallāhi wakhāliṣatah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argument of Allah and His choicest!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Thursday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اَلسَّلَامُ عَلَيْكَ يَا إِمَامَ الْمُؤْمِنِيْنَ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imāmal mu-minīn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leader of the faithful believers,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Thursday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وَوَارِثَ الْمُرْسَلِينَ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wawārithal mur-salīn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inheritor of the messengers,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Thursday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وَحُجَّةَ رَبِّ الْعَالَمِيْنَ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waḥujjata rabbil `ālamīn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argument of the Lord of the Worlds!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Thursday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صَلَّى اللَّهُ عَلَيْكَ وَعَلٰى آلِ بَيْتِكَ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ṣallallāhu `alayka wa`alā-āli baytik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May Allah send peace upon you and upon your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Thursday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اَلطَّيِّبِينَ الطَّاهِرِينَ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aṭ ṭayyibīnaṭ ṭāhirīn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pure and immaculate!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Thursday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مَوْلَايَ يَا أَبَا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mawlāya yā abā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my master, O Abu-Muhammad,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Ziarat for Thursday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