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Thursday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الَّذِيْ أَذْهَبَ اللَّيْلَ مُظْلِمًا بِقُدْرَتِهِ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اللَّيَالِيْ وَالْأَيَّامِ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layālī wal-ayyām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nights and days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بِارْتِكَابِ الْمَحَارِمِ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bir-tikābil maḥārim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my commitment of unlawful 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وَاكْتِسَابِ الْمَاثِمِ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waktisābil māthim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clothing myself in sins;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خَيْرَهُ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khayrah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me with its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وَخَيْرَ مَا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wakhayra mā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good of all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وَخَيْرَ مَا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wakhayra mā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good of everything after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 عَنِّيْ شَرَّهُ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`annī sharrah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away from me its evil,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وَشَرَّ مَا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washarra mā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all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وَشَرَّ مَا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washarra mā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 of everything after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بِذِمَّةِ الْإِسْلاَمِ أَتَوَسَّلُ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bidhimmatil islāmi atawassalu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by the protective compact of Islam, I seek mediation with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وَبِحُرْمَةِ الْقُرْآنِ أَعْتَمِدُ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wabiḥur-matil qur-āni a`tamidu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inviolability of the Qur'an, I rely upon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وَبِمُحَمَّدٍ الْمُصْطَفَى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wabimuḥammadinil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Muhammad the chosen,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أَسْتَشْفِعُ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astashfi`u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intercession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فَاعْرِفِ اللَّهُمَّ ذِمَّتِي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fa`rifillāhumma dhimmatī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recognize my protective compact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رَجَوْتُ بِهَا قَضَاءَ حَاجَتِيْ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rajawtu bihā qaḍā-a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which I hope my need will be granted,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اقْضِ لِيْ فِيْ الْخَمِيْسِ خَمْسًا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allāhummaqḍi lī fil khamīsi khamsā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decree for me on Thursday five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لَايَتَّسِعُ لَهَا إِلَّا كَرَمُكَ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lāyattasi`u lahā illā karamuk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none embraces but Your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يُطِيْقُهَا إِلَّا نِعَمُكَ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yuṭīquhā illā ni`amuk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supports but Your favors: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سَلَامَةً أَقْوٰى بِهَا عَلٰى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salāmatan aqwā bihā 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health through which I may have the strength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وَعِبَادَةً أَسْتَحِقُّ بِهَا جَزِيْلَ مَثُوبَتِكَ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wa`ibādatan astaḥiqqu bihā jazīla mathūbatik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worship by which I may deserve Your plentiful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وَسَعَةً فِيْ الْحَالِ مِنَ الرِّزْقِ الْحَلَالِ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wasa`atan fil ḥāli minar rizqil ḥalāl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plenty in my state through lawful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 تُؤْمِنَنِيْ فِيْ مَوَاقِفِ الْخَوْفِ بِأَمْنِكَ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tu-minanī fī mawāqifil khawfi bi-amnik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make me secure in the places of fear through Your security,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وَتَجْعَلَنِيْ مِنْ طَوَارِقِ الْهُمُومِ وَالْغُمُومِ فِيْ حِصْنِكَ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wataj`alanī min ṭawāriqil humūmi walghumūmi fī ḥiṣnik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me in Your fortress against the striking of worries and sorrows!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تَوَسُّلِيْ بِهِ شَافِعًا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tawassulī bihi shāfi`ā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seeking his mediation as an intercessor give profit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الْقِيَامَةِ نَافِعًا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qiyāmati nāfi`ā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of Resurrection!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the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 أَذْهَبَ اللَّيْلَ مُظْلِمًا بِقُدْرَتِهِ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adh-habal layla muẓliman biqudratih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has taken away the shadowy night by His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وَجَاءَ بِالنَّهَارِ مُبْصِرًا بِرَحْمَتِهِ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wajā-a binnahāri mubṣiran biraḥmatih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brought the sight-giving day through His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وَكَسَانِيْ ضِيَاءَهُ وَأَنَا فِيْ نِعْمَتِهِ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wakasānī ḍiyā-ahu wa-ana fī ni`matih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clothed me in its brightness and given me its favor.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فَكَمَا أَبْقَيْتَنِيْ لَهُ فَأَبْقِنِيْ لِأَمْثَالِهِ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abqaytanī lahu fa-abqinī li-amthālih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just as You have spared me for this day, so also spare me for its likes,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النَّبِيِّ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`alan nabiyyi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the Prophet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تَفْجَعْنِيْ فِيهِ وَْفِيْ غَيْرِهِ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tafja`nī fīhi wafī ghayrih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torment me not in it and in 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Thursday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