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for Wednesday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اَلسَّلامُ عَلَيْكُمْ يَا أَوْلِيَاءَاللَّهِ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وَجَاهَدْتُمْ فِيْ اللَّهِ حَقَّ جِهَادِهِ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wajāhadtum fillāhi ḥaqqa jihādih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strove for His sake with due strife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أَتَاكُمُ الْيَقِينُ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atākumul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فَلَعَنَ اللَّهُ أَعْدَاءَكُمْ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fala`anallāhu a`dā-akum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may Allah curse all your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الْجِنِّ وَالْإِنْسِ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jinni wal-insi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jinn and human beings.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أَبْرَأُ إِلَى اللَّهِ وَإِلَيْكُمْ مِنْهُمْ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abra-u ilallāhi wa-ilaykum minhum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release myself before Allah and before you from them (i.e. your enemies).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مَوْلاَيَ يَا أَبَا إِبْرَاهِيمَ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abā ibrāhīm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O Abu-Ibrahim,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مُوْسَى بْنَ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mūsabna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Musa, the son of Ja`far!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مَوْلاَيَ يَا أَبَا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O Abu’l-Hasan,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عَلِيِّ بْنَ مُوسٰى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`aliyyibna 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`Ali, the son of Musa!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مَوْلاَيَ يَا أَبَا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abā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O Abu-Ja`far,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عَلَيْكُمْ يَا أَوْلِيَاءَاللَّهِ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awliyā-alla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[all], O saints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Muhammad, the son of `Ali!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مَوْلاَيَ يَا أَبَا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O Abu’l-Hasan,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عَلِيِّ بْنَ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`aliyyibna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`Ali, the son of 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مَوْلًى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mawlan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your servant,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مُؤْمِنٌ بِسِرِّكُمْ وَجَهْرِكُمْ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mu-minun bisirrikum wajahrikum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believe in your secret and open affairs,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مُتَضَيِّفٌ بِكُمْ فِيْ يَوْمِكُمْ هٰذَا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mutaḍayyifun bikum fī yawmikum hādhā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staying with you as your guest, on this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يَوْمُ الْأَرْبَعَاءِ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yawmul ar-ba`ā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is Wednesday,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وَمُسْتَجِيرٌ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wamustajīrun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in your vicinity;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فَأَضِيفُونِيْ وَأَجِيرُونِي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fa-aḍīfūnī wa-ajīrūnī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receive me as your guest and neighbor,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بِآلِ بَيْتِكُمُ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bi-āli baytikumuṭ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ask you] by your Household, the pure and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عَلَيْكُمْ يَا حُجَجَ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ḥujajallāh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arguments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عَلَيْكُمْ يَا نُورَ اللَّهِ فِيْ ظُلُمَاتِ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nūrallāhi fī ẓulumātil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light of Allah in the darkness of the earth!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Blessings of Allah be upon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آلِ بَيْتِكُمُ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wa`alā-āli baytikumuṭ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Household, the pure and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بِأَبِىْ أَنْتُمْ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antum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accept my father and mother as ransoms for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لَقَدْ عَبَدْتُمُ اللّٰهَ مُخْلِصِينَ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laqad `abadtumullāha mukhliṣīn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Indeed, you worshipped Allah sincerely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Wednesday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