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for Wednesday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اَلسَّلامُ عَلَيْكُمْ يَا أَوْلِيَاءَاللَّهِ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وَجَاهَدْتُمْ فِيْ اللَّهِ حَقَّ جِهَادِهِ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wajāhadtum fillāhi ḥaqqa jihādih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strove for His sake with due strife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حَتَّىٰ أَتَاكُمُ الْيَقِينُ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atākumul yaqīn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death came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فَلَعَنَ اللَّهُ أَعْدَاءَكُمْ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fala`anallāhu a`dā-akum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may Allah curse all your enemies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الْجِنِّ وَالْإِنْسِ أَجْمَعِينَ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minal jinni wal-insi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jinn and human beings.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أَبْرَأُ إِلَى اللَّهِ وَإِلَيْكُمْ مِنْهُمْ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abra-u ilallāhi wa-ilaykum minhum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release myself before Allah and before you from them (i.e. your enemies).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مَوْلاَيَ يَا أَبَا إِبْرَاهِيمَ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mawlāya yā abā ibrāhīm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master, O Abu-Ibrahim,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مُوْسَى بْنَ جَعْفَرٍ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mūsabna ja`far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Musa, the son of Ja`far!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مَوْلاَيَ يَا أَبَا الْحَسَنِ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mawlāya yā abal ḥasan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master, O Abu’l-Hasan,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عَلِيِّ بْنَ مُوسٰى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`aliyyibna mūsā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`Ali, the son of Musa!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مَوْلاَيَ يَا أَبَا جَعْفَرٍ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mawlāya yā abā ja`far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master, O Abu-Ja`far,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عَلَيْكُمْ يَا أَوْلِيَاءَاللَّهِ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`alaykum yā awliyā-alla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[all], O saints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مُحَمَّدَ بْنَ 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muḥammadabna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Muhammad, the son of `Ali!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مَوْلاَيَ يَا أَبَا الْحَسَنِ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mawlāya yā abal ḥasan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master, O Abu’l-Hasan,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عَلِيِّ بْنَ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`aliyyibna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`Ali, the son of Muhammad!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أَنَا مَوْلًى لَكُمْ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anā mawlan lakum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your servant,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مُؤْمِنٌ بِسِرِّكُمْ وَجَهْرِكُمْ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mu-minun bisirrikum wajahrikum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believe in your secret and open affairs,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مُتَضَيِّفٌ بِكُمْ فِيْ يَوْمِكُمْ هٰذَا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mutaḍayyifun bikum fī yawmikum hādhā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am staying with you as your guest, on this 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وَهُوَ يَوْمُ الْأَرْبَعَاءِ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wahuwa yawmul ar-ba`ā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is Wednesday,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وَمُسْتَجِيرٌ بِكُمْ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wamustajīrun 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am in your vicinity;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فَأَضِيفُونِيْ وَأَجِيرُونِي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fa-aḍīfūnī wa-ajīrūnī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receive me as your guest and neighbor,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بِآلِ بَيْتِكُمُ الطَّيِّبِينَ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bi-āli baytikumuṭ ṭayyibīnaṭ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[I ask you] by your Household, the pure and immaculate.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عَلَيْكُمْ يَا حُجَجَ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`alaykum yā ḥujajallāh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arguments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عَلَيْكُمْ يَا نُورَ اللَّهِ فِيْ ظُلُمَاتِ 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`alaykum yā nūrallāhi fī ẓulumātil 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light of Allah in the darkness of the earth!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صَلَوَاتُ اللَّهِ عَلَيْكُمْ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ṣalawātullāhi `alaykum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Blessings of Allah be upon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آلِ بَيْتِكُمُ الطَّيِّبِينَ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wa`alā-āli baytikumuṭ ṭayyibīnaṭ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your Household, the pure and immaculate.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بِأَبِىْ أَنْتُمْ وَأُمِّي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bi-abī antum wa-ummī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accept my father and mother as ransoms for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لَقَدْ عَبَدْتُمُ اللّٰهَ مُخْلِصِينَ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laqad `abadtumullāha mukhliṣīn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Indeed, you worshipped Allah sincerely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Wednesday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