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Wednesday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لِلّٰهِ الَّذِيْ جَعَلَ اللَّيْلَ لِبَاسًا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يُحْصِيْ لَهُ الْخَلائِقُ عَدَدًا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yuḥṣī lahul khalā-iqu `adadā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number the creatures will never count!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 أَنْ خَلَقْتَ فَسَوَّيْتَ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an khalaqta fasawwayt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to You belongs praise, for You created, then fashioned,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وَقَدَّرْتَ وَقَضَيْتَ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waqaddar-ta waqaḍayt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ordained and decreed,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أَمَتَّ وَ أَحْيَيْتَ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amatta wa aḥyayt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gave death and bestowed life,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وَأَمْرَضْتَ وَشَفَيْتَ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wa-amraḍta washafayt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sick and healed,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وَعَافَيْتَ وَ أَبْلَيْتَ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wa`āfayta wa ablayt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well and afflicted,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الْعَرْشِ اسْتَوَيْتَ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`ar-shistawayt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established the Throne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الْمُلْكِ احْتَوَيْتَ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mulkiḥtawayt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encompassed the Kingdom!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أَدْعُوكَ دُعَاءَ مَنْ ضَعُفَتْ وَسِيْلَتُهُ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ad`ūka du`ā-a man ḍa`ufat wasīlatuh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supplicate You with the supplication of one whose mediation is weak,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وَانْقَطَعَتْ حِيْلَتُهُ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wanqaṭa`at ḥīlatuh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stratagems have been cut off,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وَاقْتَرَبَ أَجَلُهُ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waqtaraba ajaluh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term has drawn near,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وَتَدَانَىٰ فِيْ الدُّنْيَا أَمَلُهُ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watadānā fid dunyā amaluh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expectation from this world has shrunk,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وَاشْتَدَّتْ إِلٰى رَحْمَتِكَ فَاقَتُهُ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washtaddat ilā raḥmatika fāqatuh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neediness for Your mercy has intensified,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وَعَظُمَتْ لِتَفْرِيطِهِ حَسْرَتُهُ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wa`aẓumat litafrīṭihi ḥasratuh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remorse for his neglect has become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وَكَثُرَتْ زَلَّتُهُ وَعَثْرَتُهُ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wakathurat zallatuhu wa`athratuh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slips and stumbles have become many,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وَخَلُصَتْ لِوَجْهِكَ تَوْبَتُهُ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wakhaluṣat liwajhika tawbatuh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repentance is devoted sincerely to Your face.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عَلٰى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bless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خَاتَمِ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khātamin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Seal of the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أَهْلِ بَيْتِهِ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ahli baytihiṭ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Household, the good, the pure,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شَفَاعَةَ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shafā`ata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 me with the intercession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bless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تَحْرِمْنِيْ صُحْبَتَهُ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taḥrimnī ṣuḥbatah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deprive me not of his companionship!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أَرْحَمُ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 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You are the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اقْضِ لِيْ فِيْ الْأَرْبَعَاءِ أَرْبَعًا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allāhummaqḍi lī fil ar-ba`ā-i ar-ba`ā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decree for me on Wednesday four things: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اِجْعَلْ قُوَّتِيْ فِيْ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ij`al quwwatī fī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Induce me to be strong in obedience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وَنَشَاطِيْ فِيْ 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wanashāṭī fī 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be active in worshiping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وَرَغْبَتِيْ فِيْ ثَوَابِكَ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waraghbatī fī thawābik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be desirous for Your reward,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وَزُهْدِيْ فِيْمَا يُوجِبُ لِيْ أَلِيمَ عِقَابِكَ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wazuhdī fīmā yūjibu lī alīma `iqābik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abstain from that which would make incumbent upon me Your painful punishment!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لَطِيفٌ لِمَا تَشَاءُ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laṭīfun limā tashā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Gentle to whom You will!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الَّذِيْ جَعَلَ اللَّيْلَ لِبَاسًا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ja`alal layla libāsā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Who appointed the night to be a garment,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وَالنَّوْمَ سُبَاتًا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nawma subātā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sleep for a rest,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 النَّهَارَ نُشُورًا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waja`alan nahāra nushūrā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day He appointed for a rising!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 الْحَمْدُ أَنْ بَعَثْتَنِيْ مِنْ مَرْقَدِيْ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lakal ḥamdu an ba`athtanī min mar-qadī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belongs praise, for You roused me from my sleep,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 شِئْتَ جَعَلْتَهُ سَرْمَدًا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 shi-ta ja`altahu sar-madā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had You willed, You would have made it everlasting;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دَائِمًا لَايَنْقَطِعُ أَبَدًا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dā-iman lāyanqaṭi`u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endless praise that will never be cut off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Wednesday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