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for Wednesday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اَلْحَمْدُ لِلّٰهِ الَّذِيْ جَعَلَ اللَّيْلَ لِبَاسًا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يُحْصِيْ لَهُ الْخَلائِقُ عَدَدًا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yuḥṣī lahul khalā-iqu `adadā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whose number the creatures will never count!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Wednesday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لَكَ الْحَمْدُ أَنْ خَلَقْتَ فَسَوَّيْتَ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lakal ḥamdu an khalaqta fasawwayt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to You belongs praise, for You created, then fashioned,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Wednesday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وَقَدَّرْتَ وَقَضَيْتَ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waqaddar-ta waqaḍayt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ordained and decreed,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Wednesday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أَمَتَّ وَ أَحْيَيْتَ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amatta wa aḥyayt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gave death and bestowed life,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Wednesday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وَأَمْرَضْتَ وَشَفَيْتَ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wa-amraḍta washafayt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made sick and healed,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Wednesday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وَعَافَيْتَ وَ أَبْلَيْتَ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wa`āfayta wa ablayt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made well and afflicted,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Wednesday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وَعَلَى الْعَرْشِ اسْتَوَيْتَ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wa`alal `ar-shistawayt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established the Throne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Wednesday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وَعَلَى الْمُلْكِ احْتَوَيْتَ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wa`alal mulkiḥtawayt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encompassed the Kingdom!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Wednesday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أَدْعُوكَ دُعَاءَ مَنْ ضَعُفَتْ وَسِيْلَتُهُ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ad`ūka du`ā-a man ḍa`ufat wasīlatuh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supplicate You with the supplication of one whose mediation is weak,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Wednesday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وَانْقَطَعَتْ حِيْلَتُهُ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wanqaṭa`at ḥīlatuh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whose stratagems have been cut off,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Wednesday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Wednesday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وَاقْتَرَبَ أَجَلُهُ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waqtaraba ajaluh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whose term has drawn near,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Wednesday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وَتَدَانَىٰ فِيْ الدُّنْيَا أَمَلُهُ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watadānā fid dunyā amaluh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whose expectation from this world has shrunk,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Wednesday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وَاشْتَدَّتْ إِلٰى رَحْمَتِكَ فَاقَتُهُ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washtaddat ilā raḥmatika fāqatuh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whose neediness for Your mercy has intensified,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Wednesday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وَعَظُمَتْ لِتَفْرِيطِهِ حَسْرَتُهُ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wa`aẓumat litafrīṭihi ḥasratuh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whose remorse for his neglect has become great,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Wednesday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وَكَثُرَتْ زَلَّتُهُ وَعَثْرَتُهُ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wakathurat zallatuhu wa`athratuh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whose slips and stumbles have become many,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Wednesday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وَخَلُصَتْ لِوَجْهِكَ تَوْبَتُهُ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wakhaluṣat liwajhika tawbatuh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whose repentance is devoted sincerely to Your face.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Wednesday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فَصَلِّ عَلٰى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faṣalli `alā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bless Muhammad,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Wednesday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خَاتَمِ النَّبِيِّينَ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khātamin nabiyyīn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Seal of the Prophets,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Wednesday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وَعَلٰى أَهْلِ بَيْتِهِ الطَّيِّبِينَ الطَّاهِرِينَ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wa`alā ahli baytihiṭ ṭayyibīnaṭ ṭāhirīn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his Household, the good, the pure,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Wednesday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وَارْزُقْنِيْ شَفَاعَةَ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war-zuqnī shafā`ata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provide me with the intercession of Muhammad,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Wednesday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Allah, 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Wednesday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صَلَّى اللَّهُ عَلَيْهِ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ṣallallāhu `alayhi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Allah bless him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Wednesday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تَحْرِمْنِيْ صُحْبَتَهُ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taḥrimnī ṣuḥbatah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deprive me not of his companionship!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Wednesday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إِنَّكَ أَنْتَ أَرْحَمُ الرَّاحِمِيْنَ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innaka anta ar-ḥamur rāḥimīn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Surely, You are the Most Merciful of all those who show mercy!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Wednesday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اقْضِ لِيْ فِيْ الْأَرْبَعَاءِ أَرْبَعًا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allāhummaqḍi lī fil ar-ba`ā-i ar-ba`ā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decree for me on Wednesday four things: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Wednesday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اِجْعَلْ قُوَّتِيْ فِيْ طَاعَتِكَ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ij`al quwwatī fī ṭā`atik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Induce me to be strong in obedience to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Wednesday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وَنَشَاطِيْ فِيْ عِبَادَتِكَ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wanashāṭī fī `ibādatik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be active in worshiping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Wednesday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وَرَغْبَتِيْ فِيْ ثَوَابِكَ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waraghbatī fī thawābik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be desirous for Your reward,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Wednesday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وَزُهْدِيْ فِيْمَا يُوجِبُ لِيْ أَلِيمَ عِقَابِكَ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wazuhdī fīmā yūjibu lī alīma `iqābik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to abstain from that which would make incumbent upon me Your painful punishment!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Wednesday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إِنَّكَ لَطِيفٌ لِمَا تَشَاءُ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innaka laṭīfun limā tashā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are Gentle to whom You will!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Wednesday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اَلْحَمْدُ لِلّٰهِ الَّذِيْ جَعَلَ اللَّيْلَ لِبَاسًا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ḥamdu lillāhil ladhī ja`alal layla libāsā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 praise be to Allah Who appointed the night to be a garment,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Wednesday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وَالنَّوْمَ سُبَاتًا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 nawma subātā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sleep for a rest,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Wednesday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وَجَعَلَ النَّهَارَ نُشُورًا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waja`alan nahāra nushūrā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day He appointed for a rising!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Wednesday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لَكَ الْحَمْدُ أَنْ بَعَثْتَنِيْ مِنْ مَرْقَدِيْ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lakal ḥamdu an ba`athtanī min mar-qadī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You belongs praise, for You roused me from my sleep,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Wednesday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وَلَوْ شِئْتَ جَعَلْتَهُ سَرْمَدًا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walaw shi-ta ja`altahu sar-madā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had You willed, You would have made it everlasting;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Wednesday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حَمْدًا دَائِمًا لَايَنْقَطِعُ أَبَدًا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ḥamdan dā-iman lāyanqaṭi`u abadā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 endless praise that will never be cut off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Wednesday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