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for Tuesday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اَلسَّلامُ عَلَيْكُمْ يَا خُزَّانَ عِلْمِ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مُوَالٍ لِأَوْلِيَائِكُمْ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muwālin li-awliyā-ikum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show loyalty to your loyalists.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بِأَبِىْ أَنْتُمْ وَأُمِّي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bi-abī antum wa-ummī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accept me, my father, and mother as ransoms for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صَلَوَاتُ اللَّهِ عَلَيْكُمْ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ṣalawātullāhi `alaykum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Blessings of Allah be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 أَتَوَالىٰ آخِرَهُمْ كَمَا تَوَالَيْتُ أَوَّلَهُمْ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atawālā-ākhirahum kamā tawālaytu awwalahum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am willingly showing loyalty to the last of them just as I have shown loyalty to the first of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وَأَبْرَأُ مِنْ كُلِّ وَلِيجَةٍ دُونَهُمْ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wa-abra-u min kulli walījatin dūnahum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release myself from any confidant other than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وَأَكْفُرُ بِالْجِبْتِ وَالطَّاغُوتِ وَاللَّاتِ وَالْعُزَّىٰ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wa-akfuru bil jibti waṭ ṭāghūti wal lāti wal`uzzā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reject all idols, false deities, al-Lat, and al-`Uzza.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صَلَوَاتُ اللَّهِ عَلَيْكُمْ يَا مَوَالِيَّ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ṣalawātullāhi `alaykum yā mawāliyya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Blessings of Allah be upon you, O my Masters!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Mercy of Allah and His benedictions be upon you, too.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سَيِّدَ الْعَابِدِيْنَ وَسُلالَةَ الْوَصِيِّينَ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sayyidal `ābidīna wasulālatal waṣiyyīn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master of the worshippers and descendant of the Prophets’ successors.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بَاقِرَ عِلْمِ النَّبِيِّينَ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bāqira `ilmin nabiyyīn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he who split open the knowledge of the Prophets.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عَلَيْكُمْ يَا خُزَّانَ عِلْمِ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`alaykum yā khuzzāna `ilmillāh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depositories of Allah’s knowledge!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صَادِقًا مُصَدَّقًا فِيْ الْقَوْلِ وَالْفِعْلِ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ṣādiqan muṣaddaqan fil qawli walfi`l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veracious and honest in all [your] words and deeds.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مَوَالِيَّ هٰذَا يَوْمُكُمْ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mawāliyya hādhā yawmukum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Masters! Today is your 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وَهُوَ يَوْمُ الثُّلَثَاءِ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wahuwa yawmuth thulathā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is Tuesday,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فِيهِ ضَيْفٌ لَكُمْ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fīhi ḍayfun lakum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 this day, I am your guest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وَمُسْتَجِيرٌ بِكُمْ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wamustajīrun 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am in your vicinity;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فَأَضِيفُونِيْ وَأَجِيرُونِي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fa-aḍīfūnī wa-ajīrūnī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receive me as your guest and treat me as your neighbor,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بِمَنْزِلَةِ اللَّهِ عِنْدَكُمْ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bimanzilatillāhi `indakum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[I ask you] by Allah’s standing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آلِ بَيْتِكُمُ الطَّيِّبِينَ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āli baytikumuṭ ṭayyibīnaṭ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with your Household, the pure and immaculate.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عَلَيْكُمْ يَا تَرَاجِمَةَ وَحْيِ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`alaykum yā tarājimata waḥyillāh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interpreters of Allah’s Revelation!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عَلَيْكُمْ يَا أَئِمَّةَ الْهُدَىٰ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`alaykum yā a-immatal hudā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leaders to true guidance!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عَلَيْكُمْ يَا أَعْلاَمَ التُّقٰى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`alaykum yā a`lāmat tuqā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signs of piety!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عَلَيْكُمْ يَا أَوْلاَدَ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`alaykum yā awlāda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descendants of Allah’s Messenger!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أَنَا عَارِفٌ بِحَقِّكُمْ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anā `ārifun biḥaqqikum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recognize your rights,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مُسْتَبْصِرٌ بِشَأْنِكُمْ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mustabṣirun bisha-nikum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discernibly acknowledge your true standing,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مُعَادٍ لِأَعْدَائِكُمْ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mu`ādin li-a`dā-ikum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incur the hostility of your enemies,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Tuesday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