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أَتُوْبُ إِلَى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مُصْطَفِيَ مُحَمَّدٍ صَلَّى اللَّهُ عَلَيْهِ وَ آلِهِ 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muṣṭafiya muḥammadin ṣallallāhu `alayhi wa ālih 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made a choice of Muhammad to place His trust in him, blessings of Allah be on him and on his children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صَلِّ عَلَى مُحَمَّدٍ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ṣalli `alā muḥammadin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send blessing on Muhammad and on his children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Hajaat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In the first rak'ah after Sura al Fatiha, recite 1000 times Sura al Ikhlas (or 100 or 10 if 1000 is not possible)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In the second rak'ah recite Sura al Ikhlas once after Sura Al Fatiha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After completed the prayer, go into sajdah and say: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أَتُوْبُ إِلَى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atūbu ilallāh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turn repentant unto Allah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say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الْمَنِّ وَالْجُوْدِ 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manni waljūd 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Posessor of grace and generosity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الْمَنِّ وَالطَّوْلِ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manni waṭ ṭawl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Posessor of grace and might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Salaat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