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for Tuesday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اَلْحَمْدُ لِلّٰهِ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وَأَعُوذُ بِهِ مِنْ شَرِّ الشَّيْطَانِ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wa-a`ūdhu bihi min sharrish shayṭān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refuge in Him from the evil of Satan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اَلَّذِيْ يَزِيدُنِيْ ذَنْبًا إِلٰى ذَنْبِيْ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ladhī yazīdunī dhanban ilā dhanbī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who adds sins to my sin.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وَأَحْتَرِزُ بِهِ مِنْ كُلِّ جَبَّارٍ فَاجِرٍ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wa-aḥtarizu bihi min kulli jabbārin fājir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protection with Him from every wicked tyrant,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وَسُلْطَانٍ جَائِرٍ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wasulṭānin jā-ir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unjust sovereign,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وَعَدُوٍّ قَاهِرٍ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wa`aduwwin qāhir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conquering enemy.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اجْعَلْنِيْ مِنْ جُنْدِكَ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allāhummaj`alnī min jundik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place me among Your troops,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 جُنْدَكَ هُمُ الْغَالِبُونَ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 jundaka humul ghālibūn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Your troops—they are the victors,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مِنْ حِزْبِكَ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min ḥizbik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place me in Your party,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 حِزْبَكَ هُمُ الْمُفْلِحُونَ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 ḥizbaka humul mufliḥūn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Your party—they are the ones who prosper,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وَاجْعَلْنِيْ مِنْ أَوْلِيَائِكَ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waj`alnī min awliyā-ik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place me among Your friends,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 أَوْلِيَاءَكَ لَاخَوْفٌ عَلَيْهِمْ وَلَا هُمْ يَحْزَنُونَ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 awliyā-aka lākhawfun `alayhim walā hum yaḥzanūn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Your friends—no fear shall be upon them, nor shall they experience sorrow.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أَصْلِحْ لِيْ دِينِي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aṣliḥ lī dīnī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set right for me my religion,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فَإِنَّهُ عِصْمَةُ أَمْرِيْ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fa-innahu `iṣmatu amrī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it is the preserving tie of my affair;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وَأَصْلِحْ لِيْ آخِرَتِيْ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wa-aṣliḥ lī-ākhiratī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set right for me my hereafter,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فَإِنَّهَا دَارُ مَقَرِّي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fa-innahā dāru maqarrī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for it is the abode of my permanent lodging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وَإِلَيْهَا مِنْ مُجَاوَرَةِ اللِّئَامِ مَفَرِّي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wa-ilayhā min mujāwaratil li-āmi mafarrī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to it I flee from the neighborhood of the vile!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وَاجْعَلِ الْحَيَاةَ زِيَادَةً لِيْ فِيْ كُلِّ خَيْرٍ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waj`alil ḥayāta ziyādatan lī fī kulli khayr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Make life an increase for me in every good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وَالْوَفَاةَ رَاحَةً لِيْ مِنْ كُلِّ شَرٍّ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walwafāta rāḥatan lī min kulli sharr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death an ease for me from every evil!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صَلِّ عَلٰى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send blessings to Muhammad,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خَاتَمِ النَّبِيِّينَ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khātamin nabiyyīn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Seal of the Prophets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وَتَمَامِ عِدَّةِ الْمُرْسَلِينَ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watamāmi `iddatil mur-salīn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completion of the number of the envoys,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وَعَلٰى آلِهِ الطَّيِّبِينَ الطَّاهِرِينَ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wa`alā-ālihiṭ ṭayyibīnaṭ ṭāhirīn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his Household, the good, the pure,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وَأَصْحَابِهِ الْمُنْتَجَبِينَ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wa-aṣ-ḥābihil muntajabīn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his Companions, the distinguished,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وَهَبْ لِيْ فِيْ الثُّلَثَاءِ ثَلَاثًا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wahab lī fith thulathā-i thalāthā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give me on Tuesday three things: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لَاتَدَعْ لِيْ ذَنْبًا إِلَّا غَفَرْتَهُ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lātada` lī dhanban illā ghafar-tah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Leave no sin for me unless You forgive 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غَمًّا إِلَّا أَذْهَبْتَهُ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ghamman illā adh-habtah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grief unless You take it away,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عَدُوًّا إِلَّا دَفَعْتَهُ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`aduwwan illā dafa`tah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 enemy unless You repel him!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بِبِسْمِ اللَّهِ خَيْرِ الْأَسْمَاءِ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bibismillāhi khayril asmā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“In the name of Allah,” the best of the Names,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اللَّهِ رَبِّ الْأَرْضِ وَالسَّمَاءِ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 rabbil ar-ḍi was samā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Lord of the earth and the heaven,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أَسْتَدْفِعُ كُلَّ مَكْرُوهٍ أَوَّلُهُ سَخَطُهُ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astadfi`u kulla makrūhin awwaluhu sakhaṭuh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to repulse every hateful thing, the first of which is His anger,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اَلْحَمْدُ لِلّٰهِ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ḥamdu lillāh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praise be to Allah;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وَأَسْتَجْلِبُ كُلَّ مَحْبُوبٍ أَوَّلُهُ رِضَاهُ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wa-astajlibu kulla maḥbūbin awwaluhu riḍāh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seek to attract every lovable thing, the first of which is His good pleasure!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فَاخْتِمْ لِيْ مِنْكَ بِالْغُفْرَانِ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fakhtim lī minka bil ghufrān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seal me with forgiveness from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وَلِيَّ الْإِحْسَانِ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waliyyal iḥsān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Patron of beneficence!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وَالْحَمْدُ حَقُّهُ كَمَا يَسْتَحِقُّهُ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walḥamdu ḥaqquhu kamā yastaḥiqquh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praise is His right, since He deserves it,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حَمْدًا كَثِيرًا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ḥamdan kathīrā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abundant praise!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وَأَعُوذُ بِهِ مِنْ شَرِّ 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wa-a`ūdhu bihi min sharri 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refuge in Him from the evil of my soul,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 النَّفْسَ لَأَمَّارَةٌ بِالسُّوْءِ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innan nafsa la-ammāratun bissū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“For surely, the soul commands to evil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إِلَّا مَا رَحِمَ رَبِّي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illā mā raḥima rabbī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except as my Lord has mercy.”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Tuesday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