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for Monday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عَلَيْكَ يَا ابْنَ رَسُولِ رَبِّ الْعَالَمِيْنَ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نُورَ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Light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صِرَاطَ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ṣirāṭallāh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Path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بَيَانَ حُكْمِ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bayāna ḥukmillāh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elucidation of the rule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نَاصِرَ دِينِ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nāṣira dīnillāh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supporter of the religion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السَّيِّدُ الزَّكِيُّ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ayyuhas sayyiduz zakiyy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pure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الْبَرُّ الْوَفِيُّ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barrul wafiyy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self-righteous and truthful!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الْقَائِمُ الْأَمِيْنُ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qā-imul 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practiser (of God’s commands) and trustee!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الْعَالِمُ بِالتَّأْوِيلِ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`ālimu bitta-wīl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well-experienced in the interpretation (of the Qur'an)!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الْهَادِيْ الْمَهْدِيُّ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hādil mahdiyy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guide and well-guided!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الطَّاهِرُ الزَّكِيُّ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ayyuhaṭ ṭāhiruz zakiyy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immaculate and pure!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Ziarat Imam Hassan (A)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التَّقِيُّ النَّقِيُّ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ayyuhat taqiyyun naqiyy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pious and infallible!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الْحَقُّ الْحَقِيقُ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ḥaqqul ḥaqīq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veritable truth!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الشَّهِيدُ الصِّدِّيقُ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ayyuhash shahīduṣ ṣiddīq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martyr and veracious!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أَبَا مُحَمَّدٍ الْحَسَنَ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abā muḥammadinil ḥasanabna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Abu-Muhammad al-Hasan, the son of `Ali!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 be upon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Ziarat Imam Hussain (A)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أَمِيرِالْمُؤْمِنِيْنَ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Commander of the Believers!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سَيِّدَةِ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sayyidati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doyenne of the women of the world!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أَقَمْتَ الصَّلاَةَ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aqamtaṣ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performed the prayers [duly],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رَسُولِ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rasūli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the Messenger of the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defrayed the poor-rate,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 بِالْمَعْرُوفِ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 bil 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enjoined the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الْمُنْكَرِ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forbade the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وَعَبَدْتَ اللّٰهَ مُخْلِصًا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wa`abadtallāha mukhliṣā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worshipped Allah sincerely,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وَجَاهَدْتَ فِيْ اللَّهِ حَقَّ جِهَادِهِ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wajāhadta fillāhi ḥaqqa jihādih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strove for the sake of Allah with due striving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أَتَاكَ الْيَقِينُ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فَعَلَيْكَ السَّلامُ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fa`alaykas salāmu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peace from me be upon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بَقِيتُ وَبَقِيَ اللَّيْلُ وَالنَّهَارُ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baqītu wabaqiyal laylu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long as I am alive and as long as day and night remain,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آلِ بَيْتِكَ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wa`alā-āli baytikaṭ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peace be upon your Household, the pure, the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يَا مَوْلَايَ مَوْلًى لَكَ وَ لِآلِ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yā mawlāya mawlan laka wa li-āli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I am a servant of you and of your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أَمِيرِالْمُؤْمِنِيْنَ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the Commander of the Believers!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سِلْمٌ لِمَنْ سَالَمَكُمْ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silmun liman sālamakum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peaceful with those who keep peace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وَحَرْبٌ لِمَنْ حَارَبَكُمْ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waḥar-bun liman ḥārabakum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 war against those who are at war against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مُؤْمِنٌ بِسِرِّكُمْ وَجَهْرِكُمْ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mu-minun bisirrikum wajahrikum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believing in your secret and open affairs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وَظَاهِرِكُمْ وَبَاطِنِكُمْ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waẓāhirikum wabāṭinikum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inward and outward affairs.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لَعَنَ اللَّهُ أَعْدَاءَكُمْ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la`anallāhu a`dā-akum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your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الْأَوَّلِينَ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awwalīna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past and late generations.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أَبْرَأُ إِلَى اللَّهِ تَعَالَى مِنْهُمْ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abra-u ilallāhi ta`ālā minhum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release myself from them before Almighty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say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مَوْلَايَ يَا أَبَا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abā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Abu-Muhammad;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مَوْلَايَ يَا أَبَا 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master, Abu-`Abdullah!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فَاطِمَةَ الزَّهْرَاءِ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fāṭimataz zahrā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Fatimah, the luminous lady!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هٰذَا يَوْمُ الْإِثْنَيْنِ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hādhā yawmul ithnayn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Today is Monday,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يَوْمُكُمَا وَبِاسْمِكُمَا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yawmukumā wabismikumā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is the day of both of you and carrying your names.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فِيهِ ضَيْفُكُمَا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fīhi ḍayfukumā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this day, I am your guest;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فَأَضِيفَانِيْ وَأَحْسِنَا ضِيَافَتِيْ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fa-aḍīfānī wa-aḥsinā ḍiyāfatī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receive me as your guest and treat me hospitably.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فَنِعْمَ مَنِ اسْتُضِيفَ بِهِ أَنْتُمَا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fani`ma manistuḍīfa bihi antumā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both are the most excellent hosts a guest may gain.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فِيهِ مِنْ جِوَارِكُمَا فَأَجِيرَانِي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fīhi min jiwārikumā fa-ajīrānī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this day too, I am in your vicinity; so, treat me as your neighbor,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فَإِنَّكُمَا مَأمُورَانِ بِالضِّيَافَةِ وَالْإِجَارَةِ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fa-innakumā ma-mūrāni biḍ ḍiyāfati wal-ijārah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 you are commanded to receive your guests and neighbors hospitably.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فَصَلَّى اللَّهُ عَلَيْكُمَا وَ آلِكُمَا الطَّيِّبِينَ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faṣallallāhu `alaykumā wa ālikumaṭ ṭayyibīn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peace be upon you both and upon your immaculate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حَبِيبَ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ḥabīballāh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beloved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صِفْوَةَ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ṣifwatallāh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choice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أَمِيْنَ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amīnallāh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trustee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حُجَّةَ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Argument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Monday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