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Monday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لِلّٰهِ الَّذِيْ لَمْ يُشْهِدْ أَحَدًا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وَالْعُقُولُ عَنْ كُنْهِ مَعْرِفَتِهِ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wal`uqūlu `an kunhi ma`rifatih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intellects fail before the core of knowing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وَتَوَاضَعَتِ الْجَبَابِرَةُ لِهَيْبَتِهِ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watawāḍa`atil jabābiratu lihaybatih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tyrants fall low in awe of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وَعَنَتِ الْوُجُوهُ لِخَشْيَتِهِ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wa`anatil wujūhu likhashyatih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faces are humbled in fear of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وَانْقَادَ كُلُّ عَظِيمٍ لِعَظَمَتِهِ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wanqāda kullu `aẓīmin li`aẓamatih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everything mighty yields to His mightiness!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مُتَوَاتِرًا مُتَّسِقًا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mutawātiran muttasiqā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to You belongs praise, again and again, well-measured,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وَمُتَوَالِيًا مُسْتَوْسِقًا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wamutawāliyan mustawsiqā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continually, methodically!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وَصَلَوَاتُهُ عَلٰى رَسُولِهِ أَبَدًا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waṣalawātuhu `alā rasūlihi abadā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may His blessings be upon His Messenger endlessly,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وَسَلامُهُ دَائِمًا سَرْمَدًا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wasalāmuhu dā-iman sar-madā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salutation (be upon him) everlastingly, eternally!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اجْعَلْ أَوَّلَ يَوْمِيْ هٰذَا صَلاحًا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 awwala yawmī hādhā ṣalāḥā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make the beginning of this day of mine righteousness,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وَأَوْسَطَهُ فَلاحًا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wa-awsaṭahu falāḥā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its middle prosperity,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آخِرَهُ نَجَاحًا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ākhirahu najāḥā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its end success!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وَأَعُوذُ بِكَ مِنْ يَوْمٍ أَوَّلُهُ فَزَعٌ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wa-a`ūdhu bika min yawmin awwaluhu faza`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refuge in You from a day whose beginning is fright,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وَأَوْسَطُهُ جَزَعٌ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wa-awsaṭuhu jaza`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middle is anxiety,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آخِرُهُ وَجَعٌ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ākhiruhu waja`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end is pain!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أَسْتَغْفِرُكَ لِكُلِّ نَذْرٍ نَذَرْتُهُ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astaghfiruka likulli nadhrin nadhar-tuh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pray forgiveness from You for every vow I have vowed,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وَكُلِّ وَعْدٍ وَعَدْتُهُ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wakulli wa`din wa`adtuh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every promise I have made,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وَكُلِّ عَهْدِ عَاهَدْتُهُ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wakulli `ahdi `āhadtuh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every pledge I have pledged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لَمْ أَفِ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lam afi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then I failed to keep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وَأَسْأَلُكَ فِيْ مَظَالِمِ عِبَادِكَ عِنْدِيْ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wa-as-aluka fī maẓālimi `ibādika `indī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You concerning the complaints of Your servants against me: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فَأَيُّمَا عَبْدٍ مِنْ عَبِيدِكَ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fa-ayyumā `abdin min `abīdik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there is a servant from among Your servants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أَمَةٍ مِنْ إِمَائِكَ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amatin min imā-ik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 bondmaid from among Your bondmaids,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كَانَتْ لَهُ قِبَلِيْ مَظْلِمَةٌ ظَلَمْتُهَا إِيَّاهُ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kānat lahu qibalī maẓlimatun ẓalamtuhā iyyāh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has against me a complaint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نَفْسِهِ أَوْ فِيْ عِرْضِهِ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nafsihi aw fī `ir-ḍih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because I have wronged him in respect to himself, his reputation,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فِيْ مَالِهِ أَوْ فِيْ أَهْلِهِ وَوَلَدِهِ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fī mālihi aw fī ahlihi wawaladih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property, his wife or his child,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غِيبَةٌ اغْتَبْتُهُ 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ghībatunightabtuhu 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because evil words I have spoken about him in his absence,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تَحَامُلٌ عَلَيْهِ بِمَيْلٍ أَوْ هَوَىً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taḥāmulun `alayhi bimaylin aw hawā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imposition upon him through inclination, caprice,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أَنَفَةٍ أَوْ حَمِيَّةٍ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anafatin aw ḥamiyyah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scorn, zeal,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رِيَاءٍ أَوْ عَصَبِيَّةٍ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riyā-in aw `aṣabiyyah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false show, bigotry,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غَائِبًا كَانَ أَوْ شَاهِدًا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ghā-iban kāna aw shāhidā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whether he be absent or present,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وَحَيًّا كَانَ أَوْ مَيِّتًا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waḥayyan kāna aw mayyitā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alive or dead,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لِلّٰهِ الَّذِيْ لَمْ يُشْهِدْ أَحَدًا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ladhī lam yush-hid aḥadā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 to Allah Who allowed none to witness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فَقَصُرَتْ يَدِيْ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faqaṣurat yadī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such that my hand has fallen short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وَضَاقَ وُسْعِيْ عَنْ رَدِّهَا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waḍāqa wus`ī `an raddihā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capacity has been too narrow to make restitution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وَالتَّحَلُّلِ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 taḥalluli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to annul my obligation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فَأَسْأَلُكَ يَا مَنْ يَمْلِكُ الْحَاجَاتِ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fa-as-aluka yā man yamlikul ḥājāt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You, O He who owns all objects of need,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وَهِيَ مُسْتَجِيبَةٌ لِمَشِيَّتِهِ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wahiya mustajībatun limashiyyatih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are granted by His will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وَمُسْرِعَةٌ إِلٰى إِرَادَتِهِ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wamusri`atun ilā irādatih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hasten to His desire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تُصَلِّيَ عَلٰى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tuṣalliya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bless Muhammad and the Household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تُرْضِيَهُ عَنِّيْ بِمَا شِئْتَ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tur-ḍiyahu `annī bimā shi-t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[the one I have wronged] satisfied with me in the manner that You will,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وَتَهَبَ لِيْ مِنْ عِنْدِكَ رَحْمَةً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watahaba lī min `indika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gift me mercy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إِنَّهُ لَاتَنْقُصُكَ الْمَغْفِرَةُ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innahu lātanquṣukal maghfirah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because, indeed, forgiveness decreases You not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حِيْنَ فَطَرَ السَّمَاوَاتِ وَالْأَرْضَ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ḥīna faṭaras samāwāti wal-ar-ḍ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He created the heavens and the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تَضُرُّكَ الْمَوْهِبَةُ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taḍurrukal mawhibah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giving injures You not.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all those who show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أَوْلِنِيْ فِيْ كُلِّ يَوْمِ اثْنَيْنِ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awlinī fī kulli yawmithnayn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bestow upon me on every Monday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نِعْمَتَيْنِ مِنْكَ ثِنْتَيْنِ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ni`matayni minka thintayn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two favors from You: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سَعَادَةً فِيْ أَوَّلِهِ بِطَاعَتِكَ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sa`ādatan fī awwalihi biṭā`atik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felicity to obey You at its beginning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وَنِعْمَةً فِيْ آخِرِهِ بِمَغْفِرَتِكَ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wani`matan fī-ākhirihi bimaghfiratik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favor of Your forgiveness at its end!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هُوَ الْإِلٰهُ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huwal ilāh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the God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يَغْفِرُ الذُّنُوبَ سِوَاهُ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yaghfirudh dhunūba siwāh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none other than Whom grants forgiveness for sins!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اتَّخَذَ مُعِينًا حِيْنَ بَرَأَ النَّسَمَات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walattakhadha mu`īnan ḥīna bara-an nasamāt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 took no helper when He authored the spirits!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يُشَارَكْ فِيْ الْإِلٰهِيَّةِ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yushārak fil ilāhiyyah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has no associate in Divinity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يُظَاهَرْ فِيْ الْوَحْدَانِيَّةِ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yuẓāhar fil waḥdāniyyah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support in Unity.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كَلَّتِ الْأَلْسُنُ عَنْ غَايَةِ صِفَتِهِ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kallatil alsunu `an ghāyati ṣifatih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Tongues fall silent before the limit of describing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Monday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