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Sunday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بِسْمِ اللَّهِ الَّذِيْ لَاأَرْجُوْ إِلَّا فَضْلَهُ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غِيَرِ الزَّمَانِ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ghiyariz zamān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vicissitudes of time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وَتَوَاتُرِ الْأَحْزَانِ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watawāturil aḥzān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recurrence of sorrows,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وَطَوَارِقِ الْحَدَثَانِ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waṭawāriqil ḥadathān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striking of mishaps,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وَمِنِ انْقِضَاءِ الْمُدَّةِ قَبْلَ التَّأَهُّبِ وَالْعُدَّةِ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wamininqiḍā-il muddati qablat ta-ahhubi wal`uddah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the expiration of the term before preparation and readiness.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إِيَّاكَ أَسْتَرْشِدُ لِمَا فِيهِ الصَّلَاحُ وَالْإِصْلاَحُ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iyyāka astar-shidu limā fīhiṣ ṣalāḥu wal-iṣlāḥ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You do I seek guidance to that wherein is righteousness and setting aright.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وَبِكَ أَسْتَعِينُ فِيْمَا يَقْتَرِنُ بِهِ النَّجَاحُ وَ الْإِنْجَاحُ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wabika asta`īnu fīmā yaqtarinu bihin najāḥu wal injāḥ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You do I seek help in that which is linked to success and favorable response.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إِيَّاكَ أَرْغَبُ فِيْ لِبَاسِ الْعَافِيَةِ وَتَمَامِهَا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iyyāka ar-ghabu fī libāsil `āfiyati watamāmihā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You do I desire for the garment of wellbeing and its completion,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شُمُولِ السَّلَامَةِ وَدَوَامِهَا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shumūlis salāmati wadawāmihā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covering of health and its permanence.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وَأَعُوذُ بِكَ يَا رَبِّ مِنْ هَمَزَاتِ الشَّيَاطِينِ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bika yā rabbi min hamazātish shayāṭīn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refuge in You, O my Lord, from the evil suggestions of the devils.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أَحْتَرِزُ بِسُلْطَانِكَ مِنْ جَوْرِ السَّلَاطِينِ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aḥtarizu bisulṭānika min jawris salāṭīn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protection in Your sovereignty from the injustice of the sovereigns.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فَتَقَبَّلْ مَا كَانَ مِنْ صَلَاتِيْ وَصَوْمِيْ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fataqabbal mā kāna min ṣalātī waṣawmī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accept my past prayers and fasting,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غَدِيْ وَمَا بَعْدَهُ أَفْضَلَ مِنْ سَاعَتِيْ وَيَوْمِيْ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ghadī wamā ba`dahu afḍala min sā`atī wayawmī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my morrow and what is after it better than my present hour and my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وَأَعِزَّنِيْ فِيْ عَشِيرَتِيْ وَقَوْمِيْ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wa-a`izzanī fī `ashīratī waqawmī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 me in my clan and people,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وَاحْفَظْنِيْ فِيْ يَقْظَتِيْ وَنَوْمِيْ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waḥfaẓnī fī yaqẓatī wanawmī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protect me in my waking and sleep,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فَأَنْتَ اللَّهُ خَيْرٌ حَافِظًا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fa-antallāhu khayrun ḥāfiẓā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are Allah, the Best Guardian,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أَرْحَمُ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ar-ḥamur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the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أَبْرَأُ إِلَيْكَ فِيْ يَوْمِيْ هٰذَا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abra-u ilayka fī yawmī hādhā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repudiate, before You on this day of mine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بَعْدَهُ مِنَ الْآحَادِ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ba`dahu minal-āḥād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all Sundays that follow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الشِّرْكِ وَالْإِلْحَادِ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minash shir-ki wal-ilḥād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polytheism and atheism.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وَأُخْلِصُ لَكَ دُعَائِيْ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wa-ukhliṣu laka du`ā-ī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devote my supplication sincerely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All-compassionate,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تَعَرُّضًا لِلْإِجَابَةِ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ta`arruḍan lil-ijābah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addressing myself to Your response.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وَأُقِيمُ عَلٰى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wa-uqīmu `alā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observe the acts of obedience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رَجَاءً لِلْإِثَابَةِ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rajā-an lil-ithābah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hope of gaining Your rewards.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عَلٰى مُحَمَّدٍ خَيْرِ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khayri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bless Muhammad, the best of Your creation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اَلدَّاعِيْ إِلٰى حَقِّكَ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ad dā`ī ilā ḥaqqik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caller to Your truth,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وَأَعِزَّنِيْ بِعِزِّكَ الَّذِيْ لَايُضَامُ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wa-a`izzanī bi`izzikal ladhī lāyuḍām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fortify me with Your almightiness, which is invulnerable,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وَاحْفَظْنِيْ بِعَيْنِكَ الَّتِيْ لَاتَنَامُ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waḥfaẓnī bi`aynikal latī lātanām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protect me with Your Eye, which never sleeps,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وَاخْتِمْ بِالَانْقِطَاعِ إِلَيْكَ أَمْرِيْ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wakhtim bilanqiṭā`i ilayka amrī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seal my affair by acting devoutly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وَبِالْمَغْفِرَةِ عُمْرِيْ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maghfirati `umrī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life with forgiveness!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أَنْتَ الْغَفُورُ الرَّحِيمُ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antal ghafūrur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You are the All-forgiving, the All-compassionate!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اللَّهِ الَّذِيْ لَاأَرْجُوْ إِلَّا فَضْلَهُ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bismillāhil ladhī lā-ar-jū illā faḍlah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from whom I hope for nothing but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أَخْشىٰ إِلَّا عَدْلَهُ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akhshā illā `adlah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fear nothing but justice,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أَعْتَمِدُ إِلَّا قَوْلَهُ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a`tamidu illā qawlah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rely upon nothing but His word,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أُمْسِكُ إِلَّا بِحَبْلِهِ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umsiku illā biḥablih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cling to nothing but His Rope.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بِكَ أَسْتَجِيرُ يَا ذَا الْعَفْوِ وَالرِّضْوَانِ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bika astajīru yā dhal `afwi war riḍwān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You do I seek sanctuary— O Possessor of pardon and good pleasure—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الظُّلْمِ وَالْعُدْوَانِ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minaẓ ẓulmi wal`udwān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wrong and enmity,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Sunday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