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for Saturday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أَشْهَدُ أَنْ لَاإِلٰهَ إِلَّا اللَّهُ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بِالْحِكْمَةِ وَالمَوْعِظَةِ الْحَسَنَةِ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 ḥikmati wāl-maw`iẓatil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means of wisdom and excellent preaching,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وَأَدَّيْتَ الَّذِيْ عَلَيْكَ مِنَ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wa-addaytal ladhī `alayka minal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fulfilled the duty that is incumbent upon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وَأَنَّكَ قَدْ رَؤُفْتَ بِالْمُؤْمِنِيْنَ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wa-annaka qad ra-ufta bil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have been sympathetic with the believers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وَغَلَظْتَ عَلَى الْكَافِرِينَ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waghalaẓta `alal kāfirīn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unyielding to the unbelievers;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 اللّٰهَ مُخْلِصًا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wa`abadtallāha mukhliṣā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have worshipped Allah sincerely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أَتيٰكَ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atyākal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فَبَلَغَ اللَّهُ بِكَ أَشْرَفَ مَحَلِّ الْمُكَرَّمِيْنَ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fabalaghallāhu bika ashrafa maḥallil mukarramīn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therefore has lifted you up to the most honorable place of the honored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الَّذِيْ اسْتَنْقَذَنَا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ladhistanqadhanā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Who has saved us, through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الشِّرْكِ وَالضَّلالِ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minash shir-ki waḍ ḍalāl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polytheism and deviation.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send blessings to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صَلَوَاتِكَ وَصَلَوَاتِ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ṣalawātika waṣalawāti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Your blessings, the blessings of Your 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وَأَنْبِيَائِكَ وَالْمُرْسَلِينَ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wa-anbiyā-ika walmur-salīn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prophets, the Messengers,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وَعِبَادِكَ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wa`ibādikaṣ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righteous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وَأَهْلِ السَّمَاوَاتِ وَالْأَرَضِينَ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wa-ahlis samāwāti wal-araḍīn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inhabitants of the heavens and the [layers of the]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سَبَّحَ لَكَ يَا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sabbaḥa laka yā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 one who glorifies You, O Lord of the worlds,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الْأَوَّلِينَ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awwalīna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past and the late generations,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عَلٰى مُحَمَّدٍ عَبْدِكَ وَرَسُولِكَ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muḥammadin `abdika warasūlik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on Muhammad, Your servant,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وَنَبِيِّكَ وَأَمِينِكَ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wanabiyyika wa-amīnik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prophet, trustee,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وَنَجِيبِكَ وَحَبِيبِكَ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wanajībika waḥabībik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elite, most-beloved,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وَصَفِيِّكَ وَصِفْوَتِكَ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waṣafiyyika waṣifwatik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elect, choice,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أَنْ لَاإِلٰهَ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 la-ilāha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there is no god save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وَخَاصَّتِكَ وَخَالِصَتِكَ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wakhāṣṣatika wakhāliṣatik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dignitary, select,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وَخِيَرَتِكَ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wakhiyaratika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best of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وَأَعْطِهِ الْفَضْلَ وَالْفَضِيلَةَ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wa-a`ṭihil faḍla walfaḍīlah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him preference, virtue,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وَالْوَسِيْلَةَ وَالدَّرَجَةَ الرَّفِيعَةَ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walwasīlata wad darajatar rafī`ah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[right of] mediation, and sublime rank;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وَابْعَثْهُ مَقَامًا مَحْمُودًا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wab`ath-hu maqāman maḥmūdā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send him a praiseworthy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يَغْبِطُهُ بِهِ الْأَوَّلُونَ وَالْآخِرُونَ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yaghbiṭuhu bihil awwalūna wal-ākhirūn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all the past and the late generations wish to have.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إِنَّكَ قُلْتَ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qult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have said: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 أَنَّهُمْ إِذْ ظَلَمُوْا أَنْفُسَهُمْ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 annahum idh ẓalamū anfusahum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“And had they, when they were unjust to themselves,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جَاؤُكَ فَاسْتَغْفَرُوْا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ja-uka fastaghfarullāh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come to you and asked forgiveness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وَاسْتَغْفَرَ لَهُمُ الرَّسُولُ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wastaghfara lahumur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Messenger had also asked forgiveness for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وَحْدَهُ لَاشَرِيكَ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waḥdahu lāsharīka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alone without having any partner;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لَوَجَدُوْا اللّٰهَ تَوّٰابًا رَحِيمًا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lawajadullāha tawwāban raḥīmā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would have found Allah Oft-returning to mercy, Merciful.”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فَقَدْ أَتَيْتُ نَبِيَّكَ مُسْتَغْفِرًا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faqad ataytu nabiyyaka mustaghfirā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God, I have come to Your Prophet, seeking forgiveness of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تَائِبًا مِنْ ذُنُوبِيْ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tā-iban min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repenting before You from my sins;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send blessings to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وَاغْفِرْهَا 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waghfir-hā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them for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يَاسَيِّدَنَا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yāsayyidanā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أَتَوَجَّهُ بِكَ وَبِأَهْلِ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atawajjahu bika wabi-ahli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turn by you and by your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اللَّهِ تَعَالَى رَبِّكَ وَرَبِّيْ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ilallāhi ta`ālā rabbika warabbī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towards Allah, the Exalted, your and my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لِيَغْفِرَ لِيْ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liyaghfira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He may forgive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لِلّٰهِ وَإِنَّا إِلَيْهِ رَاجِعُونَ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lillāhi wa-innā ilayhi rāji`ūn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we are Allah's and verily unto Him shall we return.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رَسُولُهُ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rasūluh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you are His messenger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لِلّٰهِ وَإِنَّا إِلَيْهِ رَاجِعُونَ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lillāhi wa-innā ilayhi rāji`ūn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we are Allah's and verily unto Him shall we return.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لِلّٰهِ وَإِنَّا إِلَيْهِ رَاجِعُونَ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lillāhi wa-innā ilayhi rāji`ūn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we are Allah's and verily unto Him shall we return.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أُصِبْنَا بِكَ يَا حَبِيبَ قُلُوبِنَا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uṣibnā bika yā ḥabība qulūbinā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are stricken by losing you, O beloved of our hearts!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أَعْظَمَ الْمُصِيبَةَ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a`ẓamal muṣībata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Too shocking is our misfortune of losing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حَيْثُ انْقَطَعَ عَنَّا الْوَحْيُ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ḥaythunqaṭa`a `annal waḥy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the Revelation has been interrupted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وَحَيْثُ فَقَدْنَاكَ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waḥaythu faqadnāk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because we have missed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فَإِنَّا لِلّٰهِ وَإِنَّا إِلَيْهِ رَاجِعُونَ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fa-innā lillāhi wa-innā ilayhi rāji`ūn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Nevertheless, we are Allah’s and to Him shall we return.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سَيِّدَنَا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sayyidanā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our master, O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عَلَيْكَ وَعَلٰى آلِ بَيْتِكَ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`alayka wa`alā-āli baytikaṭ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blessings be upon you and upon your Household, the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هٰذَا يَوْمُ السَّبْتِ وَهُوَ يَوْمُكَ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hādhā yawmus sabti wahuwa yawmuk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day is Saturday, which is your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وَأَنَّكَ مُحَمَّدُ بْنُ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wa-annaka muḥammadubnu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Muhammad, the son of `Abdullah.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فِيهِ ضَيْفُكَ وَجَارُكَ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fīhi ḍayfuka wajāruk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this day I am your guest and in your vicinity;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فَأَضِفْنِيْ وَأَجِرْنِي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fa-aḍifnī wa-ajir-nī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receive me as your guest and as your neighbor.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كَرِيمٌ تُحِبُّ الضِّيَافَةَ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karīmun tuḥibbuḍ ḍiyāfah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Indeed, you are generous and hospitable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وَمَأمُورٌ بِالْإِجَارَةِ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wama-mūrun bil ijārah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commanded [by Allah] to host your neighbors.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فَأَضِفْنِيْ وَأَحْسِنْ ضِيَافَتِيْ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fa-aḍifnī wa-aḥsin ḍiyāfatī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receive me as your guest and treat me hospitably;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وَأَجِرْنَا وَأَحْسِنْ إِجَارَتَنَا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wa-ajir-nā wa-aḥsin ijāratanā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accept us as your neighbors and treat us in due hospitability;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بِمَنْزِلَةِ اللَّهِ عِنْدَكَ وَعِنْدَ آلِ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bimanzilatillāhi `indaka wa`inda-āli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ask you] in the name of Allah’s standing with you and with your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وَبِمَنْزِلَتِهِمْ عِنْدَهُ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wabimanzilatihim `indah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name of their standing with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وَبِمَا اسْتَوْدَعَكُمْ مِنْ عِلْمِهِ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wabimastawda`akum min `ilmih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name of the knowledge that He has entrusted with you all.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فَإِنَّهُ أَكْرَمُ الْأَكْرَمِيْنَ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fa-innahu akramul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He is the most generous of all those who show generosity.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قَدْ بَلَّغْتَ رِسَالَاتِ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qad ballaghta risālāti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you have truly conveyed the missions of your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وَنَصَحْتَ لِأُمَّتِكَ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wanaṣaḥta li-ummatik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well-wished for your nation,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فِيْ سَبِيلِ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fī sabīlillāh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striven hard in the way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Saturday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