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Saturday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بِسْمِ اللَّهِ كَلِمَةِ الْمُعْتَصِمِيْنَ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أَنْتَ الْوَاحِدُ بِلَا شَرِيكٍ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antal wāḥidu bilā sharīk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are the One without partner,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وَالْمَلِكُ بِلَا تَمْلِيكٍ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walmaliku bilā tamlīk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King without having been made sovereign;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لَاتُضَادُّ فِيْ حُكْمِكَ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lātuḍāddu fī ḥukmik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one opposes You in Your decree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تُنَازَعُ فِيْ مُلْكِكَ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tunāza`u fī mulkik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one contests You in Your kingdom.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أَنْ تُصَلِّيَ عَلٰى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an tuṣalliya `alā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You to bless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عَبْدِكَ وَرَسُولِكَ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`abdika warasūlik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servant and Your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تُوزِعَنِيْ مِنْ شُكْرِ نِعْمَاكَ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tūzi`anī min shukri ni`māk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inspire me with a thanksgiving for Your favors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تَبْلُغُ بِىْ غَايَةَ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tablughu bī ghāyata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take to the utmost limit of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تُعِينَنِيْ عَلٰى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tu`īnanī `alā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me to obey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وَلُزُومِ 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waluzūmi 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hold fast to worshiping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وَاسْتِحْقَاقِ مَثُوبَتِكَ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wastiḥqāqi mathūbatik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deserve Your reward,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بِلُطْفِ عِنَايَتِكَ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biluṭfi `ināyatik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the gentleness of Your solicitude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وَتَرْحَمَنِيْ بِصَدِّي عَنْ مَعَاصِيكَ مَا أَحْيَيْتَنِي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watar-ḥamanī biṣaddī `an ma`āṣīka mā aḥyaytanī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mercy upon me, bar me from acts of disobedience to You as long as You keep me alive,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وَتُوَفِّقَنِيْ لِمَا يَنْفَعُنِيْ مَا أَبْقَيْتَنِي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watuwaffiqanī limā yanfa`unī mā abqaytanī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success in what profits me as long as You spare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تَشْرَحَ بِكِتَابِكَ صَدْرِيْ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tashraḥa bikitābika ṣadrī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expand my breast through Your Book,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وَتَحُطَّ بِتِلاوَتِهِ وِزْرِيْ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wataḥuṭṭa bitilāwatihi wizrī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lessen my burden through its recitation,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وَتَمْنَحَنِيْ السَّلَامَةَ فِيْ دِينِيْ وَنَفْسِي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watamnaḥanis salāmata fī dīnī wanafsī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bestow upon me health in my religion and my soul,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تُوحِشَ بِىْ أَهْلَ أُنْسِي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tūḥisha bī ahla unsī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estrange not my intimates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وَتُتِمَّ إِحْسَانَكَ فِيْمَا بَقِيَ مِنْ عُمْرِيْ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watutimma iḥsānaka fīmā baqiya min `umrī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complete Your beneficence in what is left of my lifetime,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أَحْسَنْتَ فِيْمَا مَضَىٰ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aḥsanta fīmā maḍā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just as You have shown beneficence in that of it which has passed!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اللَّهِ كَلِمَةِ الْمُعْتَصِمِيْنَ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 kalimatil mu`taṣimīn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“In the name of Allah,” the word of those who hold fast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وَمَقَالَةِ الْمُتَحَرِّزِينَ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wamaqālatil mutaḥarrizīn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speech of those who seek His protection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وَأَعُوذُ بِاللَّهِ تَعَالَى مِنْ جَوْرِ الْجَائِرِينَ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billāhi ta`ālā min jawril jā-irīn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Allah, high exalted is He, from the injustice of the unjust,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وَكَيْدِ الْحَاسِدِيْنَ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wakaydil ḥāsidīn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trickery of the enviers,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وَبَغْيِ الظَّالِمِيْنَ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wabaghyiẓ ẓālimīn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oppression of the wrongdoers,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وَأَحْمَدُهُ فَوْقَ حَمْدِ الْحَامِدِيْنَ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wa-aḥmaduhu fawqa ḥamdil ḥāmidīn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praise Him beyond the praise of the praisers!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Saturday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