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after Isha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اَللّٰهُمَّ إِنَّهُ لَيْسَ لِيْ عِلْمٌ بِمَوْضِعِ رِزْقِيْ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أَمْ فِيْ بَرٍّ أَمْ فِيْ بَحْرٍ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am fī barrin am fī baḥr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 lands, in seas,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Isha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وَعَلٰى يَدَيْ مَنْ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 yaday man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at whose hands,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Isha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قِبَلِ مَنْ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qibali man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who the source of it is.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Isha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وَقَدْ عَلِمْتُ أَنَّ عِلْمَهُ عِنْدَكَ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waqad `alimtu anna `ilmahu `indak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have full knowledge that You know all these,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Isha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وَأَسْبَابَهُ بِيَدِكَ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wa-asbābahu biyadik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causes of them are in Your Hands,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Isha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الَّذِيْ تَقْسِمُهُ بِلُطْفِكَ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wa-antal ladhī taqsimuhu biluṭfik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it is You Who distribute it out of Your compassion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Isha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وَتُسَبِّبُهُ بِرَحْمَتِكَ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watusabbibuhu biraḥmatik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cause it out of Your mercy.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Isha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فَصَلِّ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faṣalli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please send blessings to Muhammad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Isha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 يَا رَبِّ رِزْقَكَ لِيْ وَاسِعًا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yā rabbi rizqaka lī wāsi`ā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make, O Lord, Your sustenance that is provided (by You) to me expansive,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Isha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وَمَطْلَبَهُ سَهْلًا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wamaṭlabahu sahlā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seeking for it easy for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Isha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Isha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وَمَأْخَذَهُ قَرِيبًا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wama-khadhahu qarībā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its source close to me.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Isha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تُعَنِّنِيْ بِطَلبِ مَا لَمْ تُقَدِّرْ لِيْ فِيهِ رِزْقًا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tu`anninī biṭalbi mā lam tuqaddir lī fīhi rizqā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Please, do not fatigue me by seeking that which You have not decided for me to take,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Isha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فَإِنَّكَ غَنِيٌّ عَنْ عَذَابِي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fa-innaka ghaniyyun `an `adhābī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because You are certainly in no need for tormenting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Isha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وَأَنَا فَقِيرٌ إِلٰى رَحْمَتِكَ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wa-ana faqīrun ilā raḥmatik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while I am in full need for Your mercy.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Isha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(Please) Send blessings upon Muhammad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Isha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وَجُدْ عَلٰى عَبْدِكَ بِفَضْلِكَ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wajud `alā `abdika bifaḍlik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confer liberally upon me, Your slave, out of Your graciousness.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Isha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ذُوْ فَضْلٍ عَظِيمٍ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dhū faḍlin `aẓīm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surely the Lord of great favor.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Isha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Isha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إِنَّهُ لَيْسَ لِيْ عِلْمٌ بِمَوْضِعِ رِزْقِيْ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innahu laysa lī `ilmun bimawḍi`i rizqī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Allah! verily, I lack acquaintance with the place of my sustenance;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Isha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وَإِنَّمَا أَطْلُبُهُ بِخَطَرَاتٍ تَخْطُرُ عَلٰى قَلْبِيْ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wa-innamā aṭlubuhu bikhaṭarātin takhṭuru `alā qalbī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rather, I am seeking it owing to ideas that come upon my mind.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Isha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فَأَجُولُ فِيْ طَلَبِهِ الْبُلْدَانَ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fa-ajūlu fī ṭalabihil buldān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consequently wander in countries searching for it.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Isha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فَأَنَا فِيْمَا أَنَا طَالِبٌ كَالْحَيْرَانِ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fa-ana fīmā ana ṭālibun kalḥayrān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By doing such, I am as confused as the confounded,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Isha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لَاأَدْرِيْ أَفِيْ سَهْلٍ هُوَ أَمْ فِيْ جَبَلٍ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lā-adrī afī sahlin huwa am fī jabal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since I do not know whether my sustenance lies in a plain, on a mountain,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Isha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أَمْ فِيْ أَرْضٍ أَمْ فِيْ سَمَاءٍ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am fī ar-ḍin am fī sama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 the ground, in the air,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Isha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