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after Maghrib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إِنِّي أَسْأَلُكَ مُوْجِبَاتِ رَحْمَتِكَ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وَجِوَارِ نَبِيِّكَ مُحَمَّدٍ عَلَيْهِ وَ آلِهِ السَّلامُ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wajiwāri nabiyyika muḥammadin `alayhi wa ālihis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vicinity of Your Prophet Muhammad—peace be upon him and his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Maghrib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مَا بِنَا مِنْ نِعْمَةٍ فَمِنْكَ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mā binā min ni`matin famink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You are certainly the source of each and every favor that covers 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Maghrib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لَاإِلٰهَ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la-ilāha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save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Maghrib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أَسْتَغْفِرُكَ وَأَتُوبُ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astaghfiruka wa-atūbu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pray Your forgiveness and I repent before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Maghrib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Maghrib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Maghrib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 أَسْأَلُكَ مُوْجِبَاتِ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mūjibāti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Allah! I beseech You for the motives of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Maghrib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وَعَزَائِمَ مَغْفِرَتِكَ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wa`azā-ima maghfiratik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determining causes of Your forgiveness,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Maghrib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وَالنَّجَاةَ مِنَ النَّارِ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 najāta minan nār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deliverance from Hellfire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Maghrib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كُلِّ بَلِيَّةٍ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kulli baliyyah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misfortunes,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Maghrib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وَالْفَوْزَ بِالْجَنَّةِ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walfawza bil jannah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winning Paradise,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Maghrib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وَالرِّضْوَانَ فِيْ دَارِ السَّلامِ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 riḍwāna fī dāris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Divine Contentment in the Abode of Peace,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Maghrib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