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Maghrib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إِنِّي أَسْأَلُكَ مُوْجِبَاتِ رَحْمَتِكَ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وَجِوَارِ نَبِيِّكَ مُحَمَّدٍ عَلَيْهِ وَ آلِهِ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wajiwāri nabiyyika muḥammadin `alayhi wa ālihis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vicinity of Your Prophet Muhammad—peace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مَا بِنَا مِنْ نِعْمَةٍ فَمِنْكَ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mā binā min ni`matin famink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certainly the source of each and every favor that covers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أَسْتَغْفِرُكَ وَأَتُوبُ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astaghfiruka wa-atūbu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Your forgiveness and I repent before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أَسْأَلُكَ مُوْجِبَاتِ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mūjibāti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I beseech You for the motives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وَعَزَائِمَ مَغْفِرَتِكَ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wa`azā-ima maghfiratik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determining causes of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وَالنَّجَاةَ مِنَ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najāta minan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deliverance from Hellfire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كُلِّ بَلِيَّةٍ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kulli baliyyah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misfortunes,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وَالْفَوْزَ بِالْجَنَّةِ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walfawza bil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winning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وَالرِّضْوَانَ فِيْ دَارِ السَّلامِ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riḍwāna fī dāris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Divine Contentment in the Abode of Peace,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Maghrib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