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Asr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أَسْتَغْفِرُ اللّٰهَ الَّذِيْ لَاإِلٰهَ إِلَّا هُوَ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فَقِيرٍ بَائِسٍ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faqīrin bā-is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poor, miserable,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مِسْكِينٍ مُسْتَكِينٍ مُسْتَجِيرٍ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miskīnin mustakīnin mustajīr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despondent, dejected, seeking refuge (with Him],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لَايَمْلِكُ لِنَفْسِهِ نَفْعًا وَلَا ضَرًّا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lāyamliku linafsihi naf`an walā ḍarrā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 controlling for himself any harm or profit,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مَوْتًا وَلَا حَيَاةً وَلَا نُشُورًا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mawtan walā ḥayātan walā nushūrā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not controlling death nor life nor raising (the dead) to life.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أَعُوذُ بِكَ مِنْ نَفْسٍ لَاتَشْبَعُ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a`ūdhu bika min nafsin lātashba`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surely seek Your protection against a self that never has enough,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قَلْبٍ لَايَخْشَعُ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qalbin lāyakhsha`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heart that does not feel apprehension,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عِلْمٍ لَايَنْفَعُ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`ilmin lāyanfa`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knowledge that does not avail,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صَلاةٍ لَاتُرْفَعُ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ṣalātin lātur-fa`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prayer that is not accepted,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دُعَاءٍ لَايُسْمَعُ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du`ā-in lāyusma`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supplication that is not responded.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أَسْأَلُكَ الْيُسْرَ بَعْدَ الْعُسْرِ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as-alukal yusra ba`dal `usr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surely beseech You for easiness after difficulty,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وَالْفَرَجَ بَعْدَ الْكَرْبِ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walfaraja ba`dal kar-b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relief after misfortune,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وَالرَّخَاءَ بَعْدَ الشِّدَةِ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 rakhā-a ba`dash shidah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comfort after hardship.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مَا بِنَا مِنْ نِعْمَةٍ فَمِنْكَ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mā binā min ni`matin famink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You are certainly the source of each and every favor that covers 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save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أَسْتَغْفِرُكَ وَأَتُوبُ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astaghfiruka wa-atūbu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pray Your forgiveness and repent before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أَسْتَغْفِرُ اللّٰهَ الَّذِيْ لَاإِلٰهَ إِلَّا هُوَ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astaghfirullāhal ladhī la-ilāha illā huw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pray the forgiveness of Allah; there is no god save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اَلْحَيُّ الْقَيُّومُ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ḥayyul qayyūm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Ever-living, the Self-Subsisting,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اَلرَّحْمٰنُ الرَّحِيمُ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ar raḥmānur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All-compassionate, the All-merciful,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ذُوْ الْجَلالِ وَالْإِكْرَامِ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dhul jalāli wal-ikrām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Lord of Majesty and Honor.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أَسْألُهُ أَنْ يَتُوبَ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as-luhu an yatūba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ask Him to accept my repentance,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تَوْبَةَ عَبْدٍ ذَلِيلٍ خَاضِعٍ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tawbata `abdin dhalīlin khāḍi`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like His acceptance of the repentance of a slave who is submissive, acquiescent,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Asr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