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after Dhuhr - 2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إِنْ عَظُمَتْ ذُنُوبِىْ فَأَنْتَ أَعْظَمُ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مَا بِنَا مِنْ نِعْمَةٍ فَمِنْكَ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mā binā min ni`matin famink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are certainly the source of each and every favor that covers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save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أَسْتَغْفِرُكَ وَأَتُوبُ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astaghfiruka wa-atūbu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Your forgiveness and I repent before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إِنْ عَظُمَتْ ذُنُوبِىْ فَأَنْتَ أَعْظَمُ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 `aẓumat dhunūbī fa-anta a`ẓam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Allah! if my sins are enormous, surely You are more Tremendous.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كَبُرَ تَفْرِيطِيْ فَأَنْتَ أَكْبَرُ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kabura tafrīṭī fa-anta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my transgression has exceeded all limits, surely You are Greater.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دَامَ بُخْلِيْ فَأَنْتَ أَجْوَدُ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dāma bukhlī fa-anta ajwad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my stinginess has perpetuated, surely You are more Generous.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اغْفِرْ لِيْ عَظِيمَ ذُنُوبِىْ بِعَظِيمِ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allāhummaghfir lī `aẓīma dhunūbī bi`aẓīmi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forgive my enormous sins out of Your tremendous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وَكَثِيرَ تَفْرِيطِيْ بِظَاهِرِ 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wakathīra tafrīṭī biẓāhiri 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my limitless transgression out of Your obvious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وَاقْمَعْ بُخْلِيْ بِفَضْلِ جُودِكَ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waqma` bukhlī bifaḍli jūdik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impede my stinginess by the virtue of Your magnanimity.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after Dhuhr - 2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