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Tasbih after Dhuhr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وَ بِاللَّهِ أَثِقُ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بِاللَّهِ اعْتَصَمْتُ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billāhi`taṣamt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Allah I seek protection,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Tasbih after Dhuhr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بِاللَّهِ أَثِقُ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billāhi athiq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Allah I trust,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Tasbih after Dhuhr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اللَّهِ أَتَوَكَّلُ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`alallāhi atawakkal</a:t>
            </a:r>
          </a:p>
          <a:p>
            <a:pPr>
              <a:spcAft>
                <a:spcPts val="1200"/>
              </a:spcAft>
            </a:pPr>
            <a:endParaRPr/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Allah I rely.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Tasbih after Dhuhr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</Words>
  <Application>Microsoft Macintosh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2</cp:revision>
  <dcterms:created xsi:type="dcterms:W3CDTF">2013-01-27T09:14:16Z</dcterms:created>
  <dcterms:modified xsi:type="dcterms:W3CDTF">2025-03-01T14:49:35Z</dcterms:modified>
  <cp:category/>
</cp:coreProperties>
</file>